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5" r:id="rId4"/>
    <p:sldId id="324" r:id="rId5"/>
    <p:sldId id="327" r:id="rId6"/>
    <p:sldId id="328" r:id="rId7"/>
    <p:sldId id="331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DD0D-241F-4103-B15A-6D47C2F6BF5D}" v="14" dt="2024-07-24T03:09:44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k" userId="8a311eb9833295e3" providerId="LiveId" clId="{76B6DD0D-241F-4103-B15A-6D47C2F6BF5D}"/>
    <pc:docChg chg="undo redo custSel modSld">
      <pc:chgData name="ganesh k" userId="8a311eb9833295e3" providerId="LiveId" clId="{76B6DD0D-241F-4103-B15A-6D47C2F6BF5D}" dt="2024-07-24T18:35:34.468" v="108" actId="20577"/>
      <pc:docMkLst>
        <pc:docMk/>
      </pc:docMkLst>
      <pc:sldChg chg="addSp delSp modSp mod">
        <pc:chgData name="ganesh k" userId="8a311eb9833295e3" providerId="LiveId" clId="{76B6DD0D-241F-4103-B15A-6D47C2F6BF5D}" dt="2024-07-24T18:35:34.468" v="108" actId="20577"/>
        <pc:sldMkLst>
          <pc:docMk/>
          <pc:sldMk cId="2351188333" sldId="322"/>
        </pc:sldMkLst>
        <pc:spChg chg="add del">
          <ac:chgData name="ganesh k" userId="8a311eb9833295e3" providerId="LiveId" clId="{76B6DD0D-241F-4103-B15A-6D47C2F6BF5D}" dt="2024-07-24T02:38:46.676" v="1" actId="22"/>
          <ac:spMkLst>
            <pc:docMk/>
            <pc:sldMk cId="2351188333" sldId="322"/>
            <ac:spMk id="3" creationId="{74F7CF78-79A8-97A8-D80A-3484D847519D}"/>
          </ac:spMkLst>
        </pc:spChg>
        <pc:spChg chg="add del">
          <ac:chgData name="ganesh k" userId="8a311eb9833295e3" providerId="LiveId" clId="{76B6DD0D-241F-4103-B15A-6D47C2F6BF5D}" dt="2024-07-24T02:38:58.990" v="3" actId="22"/>
          <ac:spMkLst>
            <pc:docMk/>
            <pc:sldMk cId="2351188333" sldId="322"/>
            <ac:spMk id="5" creationId="{CD90314A-4D55-55EA-941E-2478A6557C40}"/>
          </ac:spMkLst>
        </pc:spChg>
        <pc:spChg chg="mod">
          <ac:chgData name="ganesh k" userId="8a311eb9833295e3" providerId="LiveId" clId="{76B6DD0D-241F-4103-B15A-6D47C2F6BF5D}" dt="2024-07-24T18:35:34.468" v="108" actId="20577"/>
          <ac:spMkLst>
            <pc:docMk/>
            <pc:sldMk cId="2351188333" sldId="322"/>
            <ac:spMk id="503" creationId="{18DEDB33-3096-4E0C-8510-016A8444CA1F}"/>
          </ac:spMkLst>
        </pc:spChg>
        <pc:spChg chg="mod">
          <ac:chgData name="ganesh k" userId="8a311eb9833295e3" providerId="LiveId" clId="{76B6DD0D-241F-4103-B15A-6D47C2F6BF5D}" dt="2024-07-24T02:44:33.018" v="31" actId="14100"/>
          <ac:spMkLst>
            <pc:docMk/>
            <pc:sldMk cId="2351188333" sldId="322"/>
            <ac:spMk id="509" creationId="{4E00C6B5-869A-4F4E-BBDB-F634EC64E199}"/>
          </ac:spMkLst>
        </pc:spChg>
        <pc:grpChg chg="mod">
          <ac:chgData name="ganesh k" userId="8a311eb9833295e3" providerId="LiveId" clId="{76B6DD0D-241F-4103-B15A-6D47C2F6BF5D}" dt="2024-07-24T02:44:35.711" v="35" actId="1076"/>
          <ac:grpSpMkLst>
            <pc:docMk/>
            <pc:sldMk cId="2351188333" sldId="322"/>
            <ac:grpSpMk id="510" creationId="{6B6C453E-5405-4C26-8062-837ABAA0B06A}"/>
          </ac:grpSpMkLst>
        </pc:grpChg>
      </pc:sldChg>
      <pc:sldChg chg="modSp">
        <pc:chgData name="ganesh k" userId="8a311eb9833295e3" providerId="LiveId" clId="{76B6DD0D-241F-4103-B15A-6D47C2F6BF5D}" dt="2024-07-24T02:44:47.034" v="52"/>
        <pc:sldMkLst>
          <pc:docMk/>
          <pc:sldMk cId="1016790269" sldId="323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1016790269" sldId="323"/>
            <ac:spMk id="2" creationId="{4CE0B764-9EE5-C491-A4A2-AAE3B659567E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1016790269" sldId="323"/>
            <ac:spMk id="3" creationId="{91A3B592-6FEF-A19F-4894-78A2F95578DD}"/>
          </ac:spMkLst>
        </pc:spChg>
      </pc:sldChg>
      <pc:sldChg chg="modSp">
        <pc:chgData name="ganesh k" userId="8a311eb9833295e3" providerId="LiveId" clId="{76B6DD0D-241F-4103-B15A-6D47C2F6BF5D}" dt="2024-07-24T02:44:47.034" v="52"/>
        <pc:sldMkLst>
          <pc:docMk/>
          <pc:sldMk cId="2413131255" sldId="324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2413131255" sldId="324"/>
            <ac:spMk id="2" creationId="{8C31E643-CB0D-04AC-D0FF-89DC1C255476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2413131255" sldId="324"/>
            <ac:spMk id="3" creationId="{F6C03095-762B-F449-6E47-48813363A1CD}"/>
          </ac:spMkLst>
        </pc:spChg>
      </pc:sldChg>
      <pc:sldChg chg="modSp">
        <pc:chgData name="ganesh k" userId="8a311eb9833295e3" providerId="LiveId" clId="{76B6DD0D-241F-4103-B15A-6D47C2F6BF5D}" dt="2024-07-24T02:44:47.034" v="52"/>
        <pc:sldMkLst>
          <pc:docMk/>
          <pc:sldMk cId="444507344" sldId="325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444507344" sldId="325"/>
            <ac:spMk id="2" creationId="{7C57735F-9F7D-F447-D64D-3F1E08E2F107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444507344" sldId="325"/>
            <ac:spMk id="3" creationId="{9152D8E1-0B67-D9CD-F8EB-32E5FA87E098}"/>
          </ac:spMkLst>
        </pc:spChg>
      </pc:sldChg>
      <pc:sldChg chg="modSp mod">
        <pc:chgData name="ganesh k" userId="8a311eb9833295e3" providerId="LiveId" clId="{76B6DD0D-241F-4103-B15A-6D47C2F6BF5D}" dt="2024-07-24T02:44:47.034" v="52"/>
        <pc:sldMkLst>
          <pc:docMk/>
          <pc:sldMk cId="2350672330" sldId="327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2350672330" sldId="327"/>
            <ac:spMk id="2" creationId="{CA10132B-CD87-1943-0C85-7D5CF15F157B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2350672330" sldId="327"/>
            <ac:spMk id="3" creationId="{C844F9E0-F06B-3002-E531-5E379F285B4A}"/>
          </ac:spMkLst>
        </pc:spChg>
      </pc:sldChg>
      <pc:sldChg chg="modSp">
        <pc:chgData name="ganesh k" userId="8a311eb9833295e3" providerId="LiveId" clId="{76B6DD0D-241F-4103-B15A-6D47C2F6BF5D}" dt="2024-07-24T02:44:47.034" v="52"/>
        <pc:sldMkLst>
          <pc:docMk/>
          <pc:sldMk cId="1030274115" sldId="328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1030274115" sldId="328"/>
            <ac:spMk id="2" creationId="{DCB0D87C-812C-5879-C741-B22F6D384897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1030274115" sldId="328"/>
            <ac:spMk id="3" creationId="{5BB392D2-2AF9-AE91-6A85-146A3769838B}"/>
          </ac:spMkLst>
        </pc:spChg>
      </pc:sldChg>
      <pc:sldChg chg="modSp">
        <pc:chgData name="ganesh k" userId="8a311eb9833295e3" providerId="LiveId" clId="{76B6DD0D-241F-4103-B15A-6D47C2F6BF5D}" dt="2024-07-24T02:44:47.034" v="52"/>
        <pc:sldMkLst>
          <pc:docMk/>
          <pc:sldMk cId="4239112818" sldId="329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4239112818" sldId="329"/>
            <ac:spMk id="2" creationId="{6C3F1C13-46D4-9BAA-0CC8-BF0EAC44D883}"/>
          </ac:spMkLst>
        </pc:spChg>
        <pc:spChg chg="mod">
          <ac:chgData name="ganesh k" userId="8a311eb9833295e3" providerId="LiveId" clId="{76B6DD0D-241F-4103-B15A-6D47C2F6BF5D}" dt="2024-07-24T02:44:47.034" v="52"/>
          <ac:spMkLst>
            <pc:docMk/>
            <pc:sldMk cId="4239112818" sldId="329"/>
            <ac:spMk id="3" creationId="{BBD904AF-9B27-695E-7ED4-8305357D6027}"/>
          </ac:spMkLst>
        </pc:spChg>
      </pc:sldChg>
      <pc:sldChg chg="modSp mod">
        <pc:chgData name="ganesh k" userId="8a311eb9833295e3" providerId="LiveId" clId="{76B6DD0D-241F-4103-B15A-6D47C2F6BF5D}" dt="2024-07-24T03:09:53.343" v="83" actId="20577"/>
        <pc:sldMkLst>
          <pc:docMk/>
          <pc:sldMk cId="4050382707" sldId="330"/>
        </pc:sldMkLst>
        <pc:spChg chg="mod">
          <ac:chgData name="ganesh k" userId="8a311eb9833295e3" providerId="LiveId" clId="{76B6DD0D-241F-4103-B15A-6D47C2F6BF5D}" dt="2024-07-24T02:44:47.034" v="52"/>
          <ac:spMkLst>
            <pc:docMk/>
            <pc:sldMk cId="4050382707" sldId="330"/>
            <ac:spMk id="2" creationId="{FF0A7B44-B927-ECED-1E08-EA0B7B847A26}"/>
          </ac:spMkLst>
        </pc:spChg>
        <pc:spChg chg="mod">
          <ac:chgData name="ganesh k" userId="8a311eb9833295e3" providerId="LiveId" clId="{76B6DD0D-241F-4103-B15A-6D47C2F6BF5D}" dt="2024-07-24T03:09:53.343" v="83" actId="20577"/>
          <ac:spMkLst>
            <pc:docMk/>
            <pc:sldMk cId="4050382707" sldId="330"/>
            <ac:spMk id="4" creationId="{9CCCC7E4-9D15-D471-8DAE-BA5538015D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376336" y="1061987"/>
            <a:ext cx="60802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for Video Analysis of Human Pose Estimation </a:t>
            </a:r>
            <a:endParaRPr lang="en-US" sz="5000" b="1" dirty="0">
              <a:latin typeface="Times New Roman" panose="02020603050405020304" pitchFamily="18" charset="0"/>
              <a:ea typeface="Noto Sans" panose="020B0502040504020204" pitchFamily="34"/>
              <a:cs typeface="Times New Roman" panose="02020603050405020304" pitchFamily="18" charset="0"/>
            </a:endParaRPr>
          </a:p>
        </p:txBody>
      </p: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6B6C453E-5405-4C26-8062-837ABAA0B06A}"/>
              </a:ext>
            </a:extLst>
          </p:cNvPr>
          <p:cNvGrpSpPr/>
          <p:nvPr/>
        </p:nvGrpSpPr>
        <p:grpSpPr>
          <a:xfrm>
            <a:off x="6556907" y="978201"/>
            <a:ext cx="5138785" cy="4199007"/>
            <a:chOff x="6268975" y="1629754"/>
            <a:chExt cx="5138785" cy="4199007"/>
          </a:xfrm>
          <a:solidFill>
            <a:schemeClr val="accent2"/>
          </a:solidFill>
        </p:grpSpPr>
        <p:sp>
          <p:nvSpPr>
            <p:cNvPr id="442" name="Freeform 421">
              <a:extLst>
                <a:ext uri="{FF2B5EF4-FFF2-40B4-BE49-F238E27FC236}">
                  <a16:creationId xmlns:a16="http://schemas.microsoft.com/office/drawing/2014/main" id="{58B15234-B17C-4D92-B0E2-06A57488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22">
              <a:extLst>
                <a:ext uri="{FF2B5EF4-FFF2-40B4-BE49-F238E27FC236}">
                  <a16:creationId xmlns:a16="http://schemas.microsoft.com/office/drawing/2014/main" id="{C5D5B478-0569-4E3B-BCCD-2BDA7851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23">
              <a:extLst>
                <a:ext uri="{FF2B5EF4-FFF2-40B4-BE49-F238E27FC236}">
                  <a16:creationId xmlns:a16="http://schemas.microsoft.com/office/drawing/2014/main" id="{436CBE4C-A446-44D8-BE5B-BB5B1D83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24">
              <a:extLst>
                <a:ext uri="{FF2B5EF4-FFF2-40B4-BE49-F238E27FC236}">
                  <a16:creationId xmlns:a16="http://schemas.microsoft.com/office/drawing/2014/main" id="{663948AE-27BF-434B-BD9B-8204B018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425">
              <a:extLst>
                <a:ext uri="{FF2B5EF4-FFF2-40B4-BE49-F238E27FC236}">
                  <a16:creationId xmlns:a16="http://schemas.microsoft.com/office/drawing/2014/main" id="{09FF81D1-8F70-4D90-B108-A24D1AD0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26">
              <a:extLst>
                <a:ext uri="{FF2B5EF4-FFF2-40B4-BE49-F238E27FC236}">
                  <a16:creationId xmlns:a16="http://schemas.microsoft.com/office/drawing/2014/main" id="{356FD05E-6A68-46CE-9730-5D8E4BCA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27">
              <a:extLst>
                <a:ext uri="{FF2B5EF4-FFF2-40B4-BE49-F238E27FC236}">
                  <a16:creationId xmlns:a16="http://schemas.microsoft.com/office/drawing/2014/main" id="{52546682-DF7C-45F4-86A5-879E2759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428">
              <a:extLst>
                <a:ext uri="{FF2B5EF4-FFF2-40B4-BE49-F238E27FC236}">
                  <a16:creationId xmlns:a16="http://schemas.microsoft.com/office/drawing/2014/main" id="{70A20C9A-15BF-43FA-A6B7-DFC5167D5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29">
              <a:extLst>
                <a:ext uri="{FF2B5EF4-FFF2-40B4-BE49-F238E27FC236}">
                  <a16:creationId xmlns:a16="http://schemas.microsoft.com/office/drawing/2014/main" id="{BCE22E3D-59E5-4F02-BFC4-A4F3B142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30">
              <a:extLst>
                <a:ext uri="{FF2B5EF4-FFF2-40B4-BE49-F238E27FC236}">
                  <a16:creationId xmlns:a16="http://schemas.microsoft.com/office/drawing/2014/main" id="{8053281B-2C9B-4317-92E3-D57E73970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31">
              <a:extLst>
                <a:ext uri="{FF2B5EF4-FFF2-40B4-BE49-F238E27FC236}">
                  <a16:creationId xmlns:a16="http://schemas.microsoft.com/office/drawing/2014/main" id="{94C7B624-B06C-4F28-B81B-08886E3A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32">
              <a:extLst>
                <a:ext uri="{FF2B5EF4-FFF2-40B4-BE49-F238E27FC236}">
                  <a16:creationId xmlns:a16="http://schemas.microsoft.com/office/drawing/2014/main" id="{98A4DFB7-2237-436C-BEEA-18274D254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33">
              <a:extLst>
                <a:ext uri="{FF2B5EF4-FFF2-40B4-BE49-F238E27FC236}">
                  <a16:creationId xmlns:a16="http://schemas.microsoft.com/office/drawing/2014/main" id="{02189DC9-9445-4EE3-9205-3411E47D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434">
              <a:extLst>
                <a:ext uri="{FF2B5EF4-FFF2-40B4-BE49-F238E27FC236}">
                  <a16:creationId xmlns:a16="http://schemas.microsoft.com/office/drawing/2014/main" id="{5299EDCD-9A2B-4749-B268-B21AA2F0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35">
              <a:extLst>
                <a:ext uri="{FF2B5EF4-FFF2-40B4-BE49-F238E27FC236}">
                  <a16:creationId xmlns:a16="http://schemas.microsoft.com/office/drawing/2014/main" id="{41C3B3A3-9B23-4AB3-A5E8-6E180A5DE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36">
              <a:extLst>
                <a:ext uri="{FF2B5EF4-FFF2-40B4-BE49-F238E27FC236}">
                  <a16:creationId xmlns:a16="http://schemas.microsoft.com/office/drawing/2014/main" id="{208EAEED-FB1D-4644-B969-51684FBA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437">
              <a:extLst>
                <a:ext uri="{FF2B5EF4-FFF2-40B4-BE49-F238E27FC236}">
                  <a16:creationId xmlns:a16="http://schemas.microsoft.com/office/drawing/2014/main" id="{0ADFB3D1-3915-46EB-A6E3-03F46F901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38">
              <a:extLst>
                <a:ext uri="{FF2B5EF4-FFF2-40B4-BE49-F238E27FC236}">
                  <a16:creationId xmlns:a16="http://schemas.microsoft.com/office/drawing/2014/main" id="{C8A2AEBA-C025-4A4E-9684-265E1E044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39">
              <a:extLst>
                <a:ext uri="{FF2B5EF4-FFF2-40B4-BE49-F238E27FC236}">
                  <a16:creationId xmlns:a16="http://schemas.microsoft.com/office/drawing/2014/main" id="{BA3A6812-964F-4440-A5E5-D1127AF8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40">
              <a:extLst>
                <a:ext uri="{FF2B5EF4-FFF2-40B4-BE49-F238E27FC236}">
                  <a16:creationId xmlns:a16="http://schemas.microsoft.com/office/drawing/2014/main" id="{E705A4C9-30F0-445C-98CD-C6C6453F0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41">
              <a:extLst>
                <a:ext uri="{FF2B5EF4-FFF2-40B4-BE49-F238E27FC236}">
                  <a16:creationId xmlns:a16="http://schemas.microsoft.com/office/drawing/2014/main" id="{7FFD2F56-2664-45BE-A367-FC68B67FD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42">
              <a:extLst>
                <a:ext uri="{FF2B5EF4-FFF2-40B4-BE49-F238E27FC236}">
                  <a16:creationId xmlns:a16="http://schemas.microsoft.com/office/drawing/2014/main" id="{4518F3C9-2976-450C-A67D-A1B45EA3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43">
              <a:extLst>
                <a:ext uri="{FF2B5EF4-FFF2-40B4-BE49-F238E27FC236}">
                  <a16:creationId xmlns:a16="http://schemas.microsoft.com/office/drawing/2014/main" id="{D3AE5A6E-4245-4E3C-81AB-7BC9A2B4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44">
              <a:extLst>
                <a:ext uri="{FF2B5EF4-FFF2-40B4-BE49-F238E27FC236}">
                  <a16:creationId xmlns:a16="http://schemas.microsoft.com/office/drawing/2014/main" id="{AB15B833-790C-4E91-8F31-52DB11705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45">
              <a:extLst>
                <a:ext uri="{FF2B5EF4-FFF2-40B4-BE49-F238E27FC236}">
                  <a16:creationId xmlns:a16="http://schemas.microsoft.com/office/drawing/2014/main" id="{20F0EF8B-1D72-4CD6-A493-FD215627D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446">
              <a:extLst>
                <a:ext uri="{FF2B5EF4-FFF2-40B4-BE49-F238E27FC236}">
                  <a16:creationId xmlns:a16="http://schemas.microsoft.com/office/drawing/2014/main" id="{270EFA30-E829-4226-BC54-8A530A95B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47">
              <a:extLst>
                <a:ext uri="{FF2B5EF4-FFF2-40B4-BE49-F238E27FC236}">
                  <a16:creationId xmlns:a16="http://schemas.microsoft.com/office/drawing/2014/main" id="{D2C75B3A-836D-457C-B411-76D5714F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48">
              <a:extLst>
                <a:ext uri="{FF2B5EF4-FFF2-40B4-BE49-F238E27FC236}">
                  <a16:creationId xmlns:a16="http://schemas.microsoft.com/office/drawing/2014/main" id="{655B3B23-E5F9-4EF8-AB5C-DFE427D5D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49">
              <a:extLst>
                <a:ext uri="{FF2B5EF4-FFF2-40B4-BE49-F238E27FC236}">
                  <a16:creationId xmlns:a16="http://schemas.microsoft.com/office/drawing/2014/main" id="{EEE417F7-A965-4138-9FEB-6612EC2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50">
              <a:extLst>
                <a:ext uri="{FF2B5EF4-FFF2-40B4-BE49-F238E27FC236}">
                  <a16:creationId xmlns:a16="http://schemas.microsoft.com/office/drawing/2014/main" id="{0E25A1D7-A2EB-4EE3-BD34-FAB67528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51">
              <a:extLst>
                <a:ext uri="{FF2B5EF4-FFF2-40B4-BE49-F238E27FC236}">
                  <a16:creationId xmlns:a16="http://schemas.microsoft.com/office/drawing/2014/main" id="{23D7F029-0397-4A03-8F2F-AEFB0614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52">
              <a:extLst>
                <a:ext uri="{FF2B5EF4-FFF2-40B4-BE49-F238E27FC236}">
                  <a16:creationId xmlns:a16="http://schemas.microsoft.com/office/drawing/2014/main" id="{54EF1063-89B6-4CBB-A6C5-B622689F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53">
              <a:extLst>
                <a:ext uri="{FF2B5EF4-FFF2-40B4-BE49-F238E27FC236}">
                  <a16:creationId xmlns:a16="http://schemas.microsoft.com/office/drawing/2014/main" id="{F18C6297-195A-490A-A8D7-2EEBABCFF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54">
              <a:extLst>
                <a:ext uri="{FF2B5EF4-FFF2-40B4-BE49-F238E27FC236}">
                  <a16:creationId xmlns:a16="http://schemas.microsoft.com/office/drawing/2014/main" id="{1E169DD5-4525-43A9-B703-9264B957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55">
              <a:extLst>
                <a:ext uri="{FF2B5EF4-FFF2-40B4-BE49-F238E27FC236}">
                  <a16:creationId xmlns:a16="http://schemas.microsoft.com/office/drawing/2014/main" id="{FBB68528-A0B6-4C4D-8C3E-CEF1CB7E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56">
              <a:extLst>
                <a:ext uri="{FF2B5EF4-FFF2-40B4-BE49-F238E27FC236}">
                  <a16:creationId xmlns:a16="http://schemas.microsoft.com/office/drawing/2014/main" id="{A6D79221-FB60-4D1B-B17F-C806990EC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57">
              <a:extLst>
                <a:ext uri="{FF2B5EF4-FFF2-40B4-BE49-F238E27FC236}">
                  <a16:creationId xmlns:a16="http://schemas.microsoft.com/office/drawing/2014/main" id="{A361A37B-BD92-405D-8267-E4076B4F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58">
              <a:extLst>
                <a:ext uri="{FF2B5EF4-FFF2-40B4-BE49-F238E27FC236}">
                  <a16:creationId xmlns:a16="http://schemas.microsoft.com/office/drawing/2014/main" id="{F9972C63-1234-454A-80D5-5B7082A4C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59">
              <a:extLst>
                <a:ext uri="{FF2B5EF4-FFF2-40B4-BE49-F238E27FC236}">
                  <a16:creationId xmlns:a16="http://schemas.microsoft.com/office/drawing/2014/main" id="{C666A3A2-7E7E-41E9-B79D-950D29AE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60">
              <a:extLst>
                <a:ext uri="{FF2B5EF4-FFF2-40B4-BE49-F238E27FC236}">
                  <a16:creationId xmlns:a16="http://schemas.microsoft.com/office/drawing/2014/main" id="{487FB144-290E-4DCA-9973-6927FC41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61">
              <a:extLst>
                <a:ext uri="{FF2B5EF4-FFF2-40B4-BE49-F238E27FC236}">
                  <a16:creationId xmlns:a16="http://schemas.microsoft.com/office/drawing/2014/main" id="{A8074EB4-8552-42F7-B52C-F0FF2ACB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62">
              <a:extLst>
                <a:ext uri="{FF2B5EF4-FFF2-40B4-BE49-F238E27FC236}">
                  <a16:creationId xmlns:a16="http://schemas.microsoft.com/office/drawing/2014/main" id="{1D382B30-6DED-4111-B4DC-F62244F3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63">
              <a:extLst>
                <a:ext uri="{FF2B5EF4-FFF2-40B4-BE49-F238E27FC236}">
                  <a16:creationId xmlns:a16="http://schemas.microsoft.com/office/drawing/2014/main" id="{6A6B9331-BCFF-452E-A7EF-1152DECD3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64">
              <a:extLst>
                <a:ext uri="{FF2B5EF4-FFF2-40B4-BE49-F238E27FC236}">
                  <a16:creationId xmlns:a16="http://schemas.microsoft.com/office/drawing/2014/main" id="{9DFB8229-98D5-495D-96E2-335D7E30F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65">
              <a:extLst>
                <a:ext uri="{FF2B5EF4-FFF2-40B4-BE49-F238E27FC236}">
                  <a16:creationId xmlns:a16="http://schemas.microsoft.com/office/drawing/2014/main" id="{17CA4582-F319-4FCC-BAAE-93F13DD6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66">
              <a:extLst>
                <a:ext uri="{FF2B5EF4-FFF2-40B4-BE49-F238E27FC236}">
                  <a16:creationId xmlns:a16="http://schemas.microsoft.com/office/drawing/2014/main" id="{E59ABB01-E959-450F-9C47-7C0496C2F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67">
              <a:extLst>
                <a:ext uri="{FF2B5EF4-FFF2-40B4-BE49-F238E27FC236}">
                  <a16:creationId xmlns:a16="http://schemas.microsoft.com/office/drawing/2014/main" id="{43AA9FF1-BDEB-4C29-8E71-EB1208C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68">
              <a:extLst>
                <a:ext uri="{FF2B5EF4-FFF2-40B4-BE49-F238E27FC236}">
                  <a16:creationId xmlns:a16="http://schemas.microsoft.com/office/drawing/2014/main" id="{E16D64D7-7778-4FE2-BF58-BABA4B8E3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69">
              <a:extLst>
                <a:ext uri="{FF2B5EF4-FFF2-40B4-BE49-F238E27FC236}">
                  <a16:creationId xmlns:a16="http://schemas.microsoft.com/office/drawing/2014/main" id="{633AADE7-32D6-4E8A-82BC-FE51EB4DB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70">
              <a:extLst>
                <a:ext uri="{FF2B5EF4-FFF2-40B4-BE49-F238E27FC236}">
                  <a16:creationId xmlns:a16="http://schemas.microsoft.com/office/drawing/2014/main" id="{15B01DF5-86B0-4E3C-9BFB-2AB3828CC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71">
              <a:extLst>
                <a:ext uri="{FF2B5EF4-FFF2-40B4-BE49-F238E27FC236}">
                  <a16:creationId xmlns:a16="http://schemas.microsoft.com/office/drawing/2014/main" id="{E3CD5A2E-0C97-49D0-BFD9-FB2D9EAB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72">
              <a:extLst>
                <a:ext uri="{FF2B5EF4-FFF2-40B4-BE49-F238E27FC236}">
                  <a16:creationId xmlns:a16="http://schemas.microsoft.com/office/drawing/2014/main" id="{D2A58D98-73D5-4B2F-A5F8-27F570F2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73">
              <a:extLst>
                <a:ext uri="{FF2B5EF4-FFF2-40B4-BE49-F238E27FC236}">
                  <a16:creationId xmlns:a16="http://schemas.microsoft.com/office/drawing/2014/main" id="{83318F87-F943-40B3-9DF0-CC34DB1F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74">
              <a:extLst>
                <a:ext uri="{FF2B5EF4-FFF2-40B4-BE49-F238E27FC236}">
                  <a16:creationId xmlns:a16="http://schemas.microsoft.com/office/drawing/2014/main" id="{7A3FEC92-ED00-41FA-9B73-3D3D8D69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75">
              <a:extLst>
                <a:ext uri="{FF2B5EF4-FFF2-40B4-BE49-F238E27FC236}">
                  <a16:creationId xmlns:a16="http://schemas.microsoft.com/office/drawing/2014/main" id="{3633E2A1-B973-4850-9B21-04CE7E341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76">
              <a:extLst>
                <a:ext uri="{FF2B5EF4-FFF2-40B4-BE49-F238E27FC236}">
                  <a16:creationId xmlns:a16="http://schemas.microsoft.com/office/drawing/2014/main" id="{7D3E9C28-AB01-4086-9801-7AB30B7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77">
              <a:extLst>
                <a:ext uri="{FF2B5EF4-FFF2-40B4-BE49-F238E27FC236}">
                  <a16:creationId xmlns:a16="http://schemas.microsoft.com/office/drawing/2014/main" id="{B173947B-53F7-4AF7-8F3F-91FD557D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78">
              <a:extLst>
                <a:ext uri="{FF2B5EF4-FFF2-40B4-BE49-F238E27FC236}">
                  <a16:creationId xmlns:a16="http://schemas.microsoft.com/office/drawing/2014/main" id="{CDEC7B13-A222-43B7-8748-07C2D807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79">
              <a:extLst>
                <a:ext uri="{FF2B5EF4-FFF2-40B4-BE49-F238E27FC236}">
                  <a16:creationId xmlns:a16="http://schemas.microsoft.com/office/drawing/2014/main" id="{E784CFFE-249B-43F2-A192-97E30A29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80">
              <a:extLst>
                <a:ext uri="{FF2B5EF4-FFF2-40B4-BE49-F238E27FC236}">
                  <a16:creationId xmlns:a16="http://schemas.microsoft.com/office/drawing/2014/main" id="{6B14E2B9-2ECB-4304-A641-D25655FC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18DEDB33-3096-4E0C-8510-016A8444CA1F}"/>
              </a:ext>
            </a:extLst>
          </p:cNvPr>
          <p:cNvSpPr txBox="1"/>
          <p:nvPr/>
        </p:nvSpPr>
        <p:spPr>
          <a:xfrm>
            <a:off x="575468" y="5177208"/>
            <a:ext cx="4453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algn="l"/>
            <a:r>
              <a:rPr lang="pt-BR" sz="2000" dirty="0"/>
              <a:t>Eralda Nishani, Betim Cico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Prepared By : Ganesh Kumar Korra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700761716</a:t>
            </a:r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4E00C6B5-869A-4F4E-BBDB-F634EC64E199}"/>
              </a:ext>
            </a:extLst>
          </p:cNvPr>
          <p:cNvSpPr/>
          <p:nvPr/>
        </p:nvSpPr>
        <p:spPr>
          <a:xfrm>
            <a:off x="6556907" y="6047624"/>
            <a:ext cx="4634099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8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764-9EE5-C491-A4A2-AAE3B659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B592-6FEF-A19F-4894-78A2F955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GPU technology has enhanced and made a big divergence and large data set has been added to have a good improvement in deep learning.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Such Computer vision tasks as human pose estimation for instance are made possible by these developments.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Mobile apps in gaming, retail technology, medicine, and gesture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9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35F-9F7D-F447-D64D-3F1E08E2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D8E1-0B67-D9CD-F8EB-32E5FA87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Saying that determination of the position of a human body in the sequence of frames of a video is somewhat more than a trivial activity because people’s movements are complex and videos can be rather of poor quality.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requirements that such applications have, for example the need to produce models in a short amount of time, highly accurate, applications such as gesture recognition in sign language videos need automation.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643-CB0D-04AC-D0FF-89DC1C25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3095-762B-F449-6E47-48813363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noted though that deep learning is made possible by the enhancement in the GPU as well as the data sources with large sizes of data.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branches under this category; one of them is human pose estimation.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video gaming, Augmented as well as Virtual reality, medical field, and physical movement recording devices.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132B-CD87-1943-0C85-7D5CF15F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F9E0-F06B-3002-E531-5E379F28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2081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Systematic categorization of 119 research papers focused on Industry 4.0.</a:t>
            </a:r>
            <a:endParaRPr lang="en-US" dirty="0">
              <a:solidFill>
                <a:srgbClr val="020817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2081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Ideas for the enhancement of the CNN architectures for supposed enhancements in accuracy.</a:t>
            </a:r>
          </a:p>
          <a:p>
            <a:pPr algn="l"/>
            <a:r>
              <a:rPr lang="en-US" b="0" i="0" dirty="0">
                <a:solidFill>
                  <a:srgbClr val="02081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Utilizing RNNs for modeling temporal dependencies, which is a key component of videos.</a:t>
            </a:r>
          </a:p>
          <a:p>
            <a:pPr algn="l"/>
            <a:r>
              <a:rPr lang="en-US" b="0" i="0" dirty="0">
                <a:solidFill>
                  <a:srgbClr val="02081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concepts of unsupervised learning paradigms, so that extra unlabeled videos could be used.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7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D87C-812C-5879-C741-B22F6D38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92D2-2AF9-AE91-6A85-146A3769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explored works were based on the image search strategies and applied CNNs as well as supervised learning.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articles available on the research topic have increased dramatically since 2012.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Suggestions of areas that require enhancement in human pose estimation 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erson with a few pictures&#10;&#10;Description automatically generated with medium confidence">
            <a:extLst>
              <a:ext uri="{FF2B5EF4-FFF2-40B4-BE49-F238E27FC236}">
                <a16:creationId xmlns:a16="http://schemas.microsoft.com/office/drawing/2014/main" id="{EEDAD1A2-7D88-7568-1DD9-02328538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493625"/>
            <a:ext cx="5672778" cy="3743847"/>
          </a:xfrm>
        </p:spPr>
      </p:pic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CF453D4D-9149-34A8-1424-61BD0F71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4" y="874006"/>
            <a:ext cx="478536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C13-46D4-9BAA-0CC8-BF0EAC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04AF-9B27-695E-7ED4-8305357D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Proposing improvements over the CNN architecture can lead to a better mean accuracy but increasing specific aspects of the CNNs’ architecture entails specific considerations when designing the loss functions to use.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benefit that RNNs have over static models is better temporal analysis although they are quite computationally expensive.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able to minimize the requirement of labelled data but relies heavily on the kind of features extracted.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1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B44-B927-ECED-1E08-EA0B7B8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CCC7E4-9D15-D471-8DAE-BA5538015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388" y="1126923"/>
            <a:ext cx="1061201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highlight>
                <a:srgbClr val="FFFFFF"/>
              </a:highlight>
              <a:latin typeface="__Inter_aaf87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Zhang, S., Yang, H., &amp; Yin, Z.-P. (2016). Transferred Deep Convolutional Neural Network Features for Extensive Facial Landmark Localization. IEEE Signal Processing Letters, 23(4), 478–482. doi:10.1109/lsp.2016.2533721 </a:t>
            </a:r>
            <a:r>
              <a:rPr lang="en-US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Deng, "A tutorial survey of architectures, algorithms, and applications for deep learning," APSIPA Transactions on Signal and Information Processing, vol. 3, 2014.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in neural networks: An Overview," Elsevier, 2014. </a:t>
            </a:r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14030</TotalTime>
  <Words>512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__Inter_aaf875</vt:lpstr>
      <vt:lpstr>Arial</vt:lpstr>
      <vt:lpstr>Calibri</vt:lpstr>
      <vt:lpstr>Calibri Light</vt:lpstr>
      <vt:lpstr>Times New Roman</vt:lpstr>
      <vt:lpstr>Office Theme</vt:lpstr>
      <vt:lpstr>PowerPoint Presentation</vt:lpstr>
      <vt:lpstr>Motivation </vt:lpstr>
      <vt:lpstr>Problem Statement</vt:lpstr>
      <vt:lpstr>Objectives</vt:lpstr>
      <vt:lpstr>Contributions</vt:lpstr>
      <vt:lpstr>Results</vt:lpstr>
      <vt:lpstr>PowerPoint Presentation</vt:lpstr>
      <vt:lpstr>Critical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ganesh k</cp:lastModifiedBy>
  <cp:revision>1014</cp:revision>
  <dcterms:created xsi:type="dcterms:W3CDTF">2017-12-05T16:25:52Z</dcterms:created>
  <dcterms:modified xsi:type="dcterms:W3CDTF">2024-07-24T18:35:39Z</dcterms:modified>
</cp:coreProperties>
</file>