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8B61-ACEE-ECAA-75A8-788F1214D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22A46-7239-27BA-BD9A-51B405228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737C3-E1BF-C38D-687B-B88E66EF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A82DE-5ED2-822D-6222-04CFF87F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B2CC7-1077-3A92-0E08-C60FB03F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08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2BC0-1BCF-B24E-9105-57B004C3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8F5E-CED4-CA20-B77A-5E381B6C8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33D9-6A13-C35E-D503-50102B43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E097-3989-B018-ACCB-B64D49FD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DCD7-440E-57B3-93FA-0B9E109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8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62A45-6C65-0642-2273-5087C930A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2E4B4-4931-938D-EB50-2EFC5A677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CFAEB-E382-7C13-6D8D-D9149433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CECA-60A8-3ABD-D824-164649EB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0F30-57D7-A90D-2C77-C8F3E356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45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D436-463F-A93A-536A-55AAD9BE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AEC4-0EDB-7137-AD3B-4AFC974F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587A4-6ED9-6DC4-B357-B190651E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028C-7335-15DF-25DD-5DB36F63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0F47E-CB80-95E6-CFBD-E87DC68E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9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7304-4913-758B-1DE6-EF0EEDE92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A4FE8-4F16-DBCC-27D5-2381FBF2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E4ACA-AA0C-5C9C-EECB-5AD779DE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7D25-CE1F-9209-2633-C3EA40A2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65CC-F4CB-5F59-DB9A-1A656660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4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E69C-C495-2DEE-81D8-112AD5C2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DF63-431E-0676-7CB2-70DA87BDF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13F07-1144-09B3-0FDB-527AEF0C3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63A6-4CDB-C49A-89AC-55D22A16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85784-93F3-5EF0-E0CD-14777F5D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9924F-E0EF-0E89-57D5-0998AFC5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38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3D3B-9F2F-C2A7-4C85-2D0A13D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F7C87-F197-BCF5-98D0-C8881A3C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FDEFA-68E7-1B57-E04D-FCA5FE6F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DC2AC-CEB8-F03A-B15E-92CA6012D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DC07F-BE9B-DA77-79E0-0E745158C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2BB9B-51E0-1D63-18CA-9FC030EE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E8831-3CA3-D19B-03F9-122AFAF8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5B942-6CAC-636E-ACFE-78F4B6A3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78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6844-B56E-C00D-B101-3D750C49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5AFB6-DABD-3F84-F99E-82965AC6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290D5-EA6A-532F-EEB1-649AFA22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76DFD-EB73-EE3E-FE6F-1A6FA80C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76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CBFDD-B2EB-BC97-06B1-D2E55644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E25E6-6F7F-ADBB-AEF4-76E9737D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4E9D-D876-5B87-F534-5AB7F9D1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2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0D98-F9FF-F733-8CA4-8E606798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508D3-F7C8-44DD-962D-83E3D0ED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D7B81-56EF-595D-8E42-2E680F784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D352A-102B-3E74-68AA-54AE34616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5605B-F93F-016F-BCC2-A545145A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4641-87F7-38F5-D61E-C04B1FCC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6A7B-7774-4518-2F6A-D4D80E51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D7355-A66D-1BCD-D21E-8E13BCF30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EFE35-FB66-C96D-5B1A-E3CD2E50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8A094-AC0C-A72D-B7D0-DFFBBD74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6429-9452-623C-C12B-CEDA702D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29C29-840B-2185-E273-37C42C5A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14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1960E-EC19-810E-4D45-50DE8F6F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D2103-A557-5754-5DAE-755A47E7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4D08-0B1C-512D-DDB0-32A292433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7F86-6B8F-46B0-894B-97226E348960}" type="datetimeFigureOut">
              <a:rPr lang="en-GB" smtClean="0"/>
              <a:t>06/01/2024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1CC9F-EA7C-C937-44C2-3A98AFDC2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5B7C-3261-6976-3CB5-E59BF9876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E5FDB-239F-4FF0-AECC-08A1165514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06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560F-FADA-C502-188D-454150041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F0AF6-7386-2609-C4B2-F439FAAF4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834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9019-3705-F2D1-9A8F-FC0894EF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B4F2-E142-C92B-503E-C35B7B49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442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Java</vt:lpstr>
      <vt:lpstr>Abstract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Ganesh Maddipoti</dc:creator>
  <cp:lastModifiedBy>Ganesh Maddipoti</cp:lastModifiedBy>
  <cp:revision>1</cp:revision>
  <dcterms:created xsi:type="dcterms:W3CDTF">2024-01-06T02:55:47Z</dcterms:created>
  <dcterms:modified xsi:type="dcterms:W3CDTF">2024-01-06T02:56:39Z</dcterms:modified>
</cp:coreProperties>
</file>