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66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7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6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4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7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2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DF9C93-92CA-4414-AFA0-301B3B551424}" type="datetimeFigureOut">
              <a:rPr lang="en-IN" smtClean="0"/>
              <a:pPr/>
              <a:t>02-09-2020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2543FB-5CA2-471A-8D37-6CF679E62EC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24DE-DBC8-4F18-8400-304A0987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Portable Weather Station with Web based Data Visualisation and Analytics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31BE8-18E5-4675-A114-DA37F4936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1360"/>
            <a:ext cx="10058400" cy="3427734"/>
          </a:xfrm>
        </p:spPr>
        <p:txBody>
          <a:bodyPr/>
          <a:lstStyle/>
          <a:p>
            <a:r>
              <a:rPr lang="en-IN" sz="3200" b="1" dirty="0"/>
              <a:t>TEAMMATES:</a:t>
            </a:r>
          </a:p>
          <a:p>
            <a:pPr marL="457200" indent="-457200">
              <a:buAutoNum type="arabicPeriod"/>
            </a:pPr>
            <a:r>
              <a:rPr lang="en-IN" sz="2400" dirty="0"/>
              <a:t>SHEELAVANT N SAI KRISHNA – 18BEC0905</a:t>
            </a:r>
          </a:p>
          <a:p>
            <a:pPr marL="457200" indent="-457200">
              <a:buAutoNum type="arabicPeriod"/>
            </a:pPr>
            <a:r>
              <a:rPr lang="en-IN" sz="2400" dirty="0"/>
              <a:t>G V GANESH MAURYA – 18BEC0128</a:t>
            </a:r>
          </a:p>
          <a:p>
            <a:pPr marL="457200" indent="-457200">
              <a:buAutoNum type="arabicPeriod"/>
            </a:pPr>
            <a:r>
              <a:rPr lang="en-IN" sz="2400" dirty="0"/>
              <a:t>GYAN VALLABH K – 18BEC0899</a:t>
            </a:r>
          </a:p>
          <a:p>
            <a:pPr marL="457200" indent="-457200">
              <a:buAutoNum type="arabicPeriod"/>
            </a:pPr>
            <a:r>
              <a:rPr lang="en-IN" sz="2400" dirty="0"/>
              <a:t>NAKKA PAVAN KALYAN – 18BEC0847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C96F9-191B-498C-A75B-7B88F3A2F68D}"/>
              </a:ext>
            </a:extLst>
          </p:cNvPr>
          <p:cNvSpPr txBox="1"/>
          <p:nvPr/>
        </p:nvSpPr>
        <p:spPr>
          <a:xfrm>
            <a:off x="7111013" y="2441360"/>
            <a:ext cx="47618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IoT Fundamentals ECE3501</a:t>
            </a:r>
          </a:p>
          <a:p>
            <a:r>
              <a:rPr lang="en-US" sz="2400" dirty="0"/>
              <a:t>J - Component</a:t>
            </a:r>
          </a:p>
          <a:p>
            <a:r>
              <a:rPr lang="en-US" sz="2400" dirty="0"/>
              <a:t>Review - 2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262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8AC9-8913-4276-BC76-ABF7EE37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8708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55F0-9BC8-48E0-97DD-7BE53FFB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77376"/>
            <a:ext cx="10058400" cy="37917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aim of this project is to design a weather station with real time notifications for climatology monitoring, interface it to a cloud platform and analyse weather parameters.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We use a Raspberry Pi interfaced with </a:t>
            </a:r>
            <a:r>
              <a:rPr lang="en-IN" sz="2400" dirty="0" err="1"/>
              <a:t>SenseHat</a:t>
            </a:r>
            <a:r>
              <a:rPr lang="en-IN" sz="2400" dirty="0"/>
              <a:t> to sense environmental conditions.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Node Red and IFTTT is used to send notifications to the user’s mobile phone.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Finally we use Initial State to receive, analyse and visualize the data sent by Sense Hat.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B38F-AFA8-49DC-AB95-07F78EFD4C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651" y="804922"/>
            <a:ext cx="10076155" cy="866775"/>
          </a:xfrm>
        </p:spPr>
        <p:txBody>
          <a:bodyPr>
            <a:normAutofit/>
          </a:bodyPr>
          <a:lstStyle/>
          <a:p>
            <a:r>
              <a:rPr lang="en-IN" dirty="0"/>
              <a:t>Initial State: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651" y="1939252"/>
            <a:ext cx="8834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Initial State is an IOT platform which is used for Data Visualization.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Using this we can get we can get weather Information of any place in the world.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It can display current humidity, wind speed, wind degree, dew Point, snow </a:t>
            </a:r>
            <a:r>
              <a:rPr lang="en-GB" sz="2400" dirty="0" err="1"/>
              <a:t>fall,etc</a:t>
            </a:r>
            <a:r>
              <a:rPr lang="en-GB" sz="2400" dirty="0"/>
              <a:t>...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We can also predict when it will rain or the chance of snow fall, etc...</a:t>
            </a:r>
          </a:p>
        </p:txBody>
      </p:sp>
    </p:spTree>
    <p:extLst>
      <p:ext uri="{BB962C8B-B14F-4D97-AF65-F5344CB8AC3E}">
        <p14:creationId xmlns:p14="http://schemas.microsoft.com/office/powerpoint/2010/main" val="261377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181" y="871268"/>
            <a:ext cx="5262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latin typeface="+mj-lt"/>
              </a:rPr>
              <a:t>Initial State Output:</a:t>
            </a:r>
            <a:r>
              <a:rPr lang="en-GB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C1C85-F56B-4FAB-9EED-5C2E922F28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47" y="2034686"/>
            <a:ext cx="4586796" cy="2580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2E4A3-E32A-4196-858F-20EC8BFFD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18" y="2034685"/>
            <a:ext cx="4586797" cy="2580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666F-AC41-4191-868B-46C7FC1E9130}"/>
              </a:ext>
            </a:extLst>
          </p:cNvPr>
          <p:cNvSpPr txBox="1"/>
          <p:nvPr/>
        </p:nvSpPr>
        <p:spPr>
          <a:xfrm>
            <a:off x="905522" y="301840"/>
            <a:ext cx="7769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Implementation in Initial State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FAFC-6E73-4B5B-A19A-9B641CB0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745"/>
            <a:ext cx="5636333" cy="2263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0CBE7-C5ED-46C8-A764-8BFE7D661BE1}"/>
              </a:ext>
            </a:extLst>
          </p:cNvPr>
          <p:cNvSpPr txBox="1"/>
          <p:nvPr/>
        </p:nvSpPr>
        <p:spPr>
          <a:xfrm>
            <a:off x="905522" y="1980665"/>
            <a:ext cx="49892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Here we are taking custom input through Node-RED and displaying the values in Initial State.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When we connect Raspberry Pi, the Raspberry Pi sends values to a cloud and from there we can get the values and display them in Initial State.</a:t>
            </a:r>
          </a:p>
          <a:p>
            <a:pPr>
              <a:buClr>
                <a:schemeClr val="accent1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3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4FC6-D236-4260-8A70-5D7499555D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87338"/>
            <a:ext cx="10058400" cy="857250"/>
          </a:xfrm>
        </p:spPr>
        <p:txBody>
          <a:bodyPr/>
          <a:lstStyle/>
          <a:p>
            <a:r>
              <a:rPr lang="en-IN" dirty="0"/>
              <a:t>Node-Red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6896-2647-4341-9AAB-99B1B5AB9C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97280" y="1429305"/>
            <a:ext cx="10058400" cy="443968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sz="2400" dirty="0"/>
              <a:t>Node-RED is a programming tool for wiring together hardware devices, APIs and online services. In our project we use it to push data to IFTTT.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In our project we created a node-red flow chart that sends notifications to our mobiles using IFTTT platform.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/>
              <a:t> Flow chart is given below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90123-6E42-4814-8E2A-DD9291D1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5355"/>
            <a:ext cx="10058400" cy="1947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18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E7A033-F633-4428-B73B-BAFE1F9C9585}"/>
              </a:ext>
            </a:extLst>
          </p:cNvPr>
          <p:cNvSpPr txBox="1"/>
          <p:nvPr/>
        </p:nvSpPr>
        <p:spPr>
          <a:xfrm>
            <a:off x="1118586" y="1109708"/>
            <a:ext cx="57083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As you can see here Node-RED using IFTTT send a notification to our mobile device.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The first like displays the temperature  and the second line displays the message</a:t>
            </a:r>
          </a:p>
          <a:p>
            <a:pPr algn="just">
              <a:buClr>
                <a:schemeClr val="accent1"/>
              </a:buClr>
            </a:pPr>
            <a:r>
              <a:rPr lang="en-IN" sz="2400" dirty="0"/>
              <a:t>     according to the temperature value.</a:t>
            </a:r>
          </a:p>
          <a:p>
            <a:pPr marL="342900" indent="-3429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In this prototype we gave customized input but in the final along with temperature, pressure and humidity will also be displayed.</a:t>
            </a:r>
          </a:p>
          <a:p>
            <a:pPr algn="just"/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1CDF6-ADEC-4246-902F-A9EA19CB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81" y="435005"/>
            <a:ext cx="2847513" cy="569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C38BB7-D1E7-4069-8E12-BE4D14E21B83}"/>
              </a:ext>
            </a:extLst>
          </p:cNvPr>
          <p:cNvSpPr txBox="1"/>
          <p:nvPr/>
        </p:nvSpPr>
        <p:spPr>
          <a:xfrm>
            <a:off x="887767" y="488271"/>
            <a:ext cx="5836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+mj-lt"/>
              </a:rPr>
              <a:t>Further</a:t>
            </a:r>
            <a:r>
              <a:rPr lang="en-IN" sz="4800" dirty="0"/>
              <a:t> </a:t>
            </a:r>
            <a:r>
              <a:rPr lang="en-IN" sz="4800" dirty="0">
                <a:latin typeface="+mj-lt"/>
              </a:rPr>
              <a:t>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95D0B-7562-476E-8143-5A594CA64A4F}"/>
              </a:ext>
            </a:extLst>
          </p:cNvPr>
          <p:cNvSpPr txBox="1"/>
          <p:nvPr/>
        </p:nvSpPr>
        <p:spPr>
          <a:xfrm>
            <a:off x="1020933" y="1581913"/>
            <a:ext cx="10756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As the hardware part is yet to be done we are planning to use a more cheaper and better device than </a:t>
            </a:r>
            <a:r>
              <a:rPr lang="en-IN" sz="2000" dirty="0" err="1"/>
              <a:t>SenseHat</a:t>
            </a:r>
            <a:r>
              <a:rPr lang="en-IN" sz="200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For this we have selected HUZZAH with ESP8266.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Other addons are </a:t>
            </a:r>
            <a:r>
              <a:rPr lang="en-US" sz="2000" dirty="0"/>
              <a:t>2.4" TFT Feather Wing 320x240 Touchscreen, 2000mAh Rechargeable Battery</a:t>
            </a:r>
            <a:r>
              <a:rPr lang="en-IN" sz="2000" i="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This will make the device more portable that you can carry in your pockets and the screen will make it easy to see the information whenever we want.</a:t>
            </a:r>
          </a:p>
          <a:p>
            <a:pPr>
              <a:buClr>
                <a:schemeClr val="accent1"/>
              </a:buClr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A0CBD-A3E2-478E-89B0-80FCD5FB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85" y="3429000"/>
            <a:ext cx="2758736" cy="2863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7BFD59-E972-47E4-B48B-7EAEA5DA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91" y="3429000"/>
            <a:ext cx="4378216" cy="24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0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D1DC1-D8D0-4977-8086-AF1BAABDE655}"/>
              </a:ext>
            </a:extLst>
          </p:cNvPr>
          <p:cNvSpPr txBox="1"/>
          <p:nvPr/>
        </p:nvSpPr>
        <p:spPr>
          <a:xfrm>
            <a:off x="3681662" y="2254928"/>
            <a:ext cx="4828676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GB" sz="8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3323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441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Portable Weather Station with Web based Data Visualisation and Analytics</vt:lpstr>
      <vt:lpstr>Introduction</vt:lpstr>
      <vt:lpstr>Initial State:</vt:lpstr>
      <vt:lpstr>PowerPoint Presentation</vt:lpstr>
      <vt:lpstr>PowerPoint Presentation</vt:lpstr>
      <vt:lpstr>Node-Red Output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Portable Weather Station with Web based Data Visualisation and Analytics</dc:title>
  <dc:creator>Ganesh Maurya</dc:creator>
  <cp:lastModifiedBy>Ganesh Maurya</cp:lastModifiedBy>
  <cp:revision>50</cp:revision>
  <dcterms:created xsi:type="dcterms:W3CDTF">2020-09-01T15:48:00Z</dcterms:created>
  <dcterms:modified xsi:type="dcterms:W3CDTF">2020-09-02T04:32:19Z</dcterms:modified>
</cp:coreProperties>
</file>