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2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8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12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3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6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445D-1126-5082-21C5-D6CEFF47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2671915"/>
          </a:xfrm>
        </p:spPr>
        <p:txBody>
          <a:bodyPr>
            <a:normAutofit/>
          </a:bodyPr>
          <a:lstStyle/>
          <a:p>
            <a:r>
              <a:rPr lang="en-IN" sz="5400" dirty="0"/>
              <a:t>DS </a:t>
            </a:r>
            <a:r>
              <a:rPr lang="en-IN" sz="5400" dirty="0" err="1"/>
              <a:t>ASSIgnment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262-E68B-1CAF-EB96-A89B8A57D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2019775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77AEE-E4C3-58CD-348B-14E2087D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33400"/>
            <a:ext cx="8286135" cy="498249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Results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1: 0 votes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2: 0 votes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3: 0 votes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4: 0 votes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candidate 5: 1 votes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52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F8992-8062-A6E2-03E0-BD619F922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75303"/>
            <a:ext cx="7745361" cy="60959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System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vote for your candidate: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candidate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candidate 2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candidate 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candidate 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candidate 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Show Results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Exit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choice (1-7): 7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Exiting the voting system. Goodbye!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exited after 13.9 seconds with return value 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Press any key to continue . .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684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554867" cy="1563329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78657"/>
            <a:ext cx="6554867" cy="6420464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Successfully created a basic voting system.</a:t>
            </a:r>
          </a:p>
          <a:p>
            <a:r>
              <a:rPr dirty="0">
                <a:solidFill>
                  <a:schemeClr val="bg1"/>
                </a:solidFill>
              </a:rPr>
              <a:t>Demonstrated:</a:t>
            </a:r>
          </a:p>
          <a:p>
            <a:r>
              <a:rPr dirty="0">
                <a:solidFill>
                  <a:schemeClr val="bg1"/>
                </a:solidFill>
              </a:rPr>
              <a:t>- Secure access</a:t>
            </a:r>
          </a:p>
          <a:p>
            <a:r>
              <a:rPr dirty="0">
                <a:solidFill>
                  <a:schemeClr val="bg1"/>
                </a:solidFill>
              </a:rPr>
              <a:t>- Efficient vote recording</a:t>
            </a:r>
          </a:p>
          <a:p>
            <a:r>
              <a:rPr dirty="0">
                <a:solidFill>
                  <a:schemeClr val="bg1"/>
                </a:solidFill>
              </a:rPr>
              <a:t>- Real-time result viewing</a:t>
            </a:r>
          </a:p>
          <a:p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3E8-35F0-FDCF-71C4-8D255CBC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1781"/>
            <a:ext cx="8286135" cy="5538019"/>
          </a:xfrm>
        </p:spPr>
        <p:txBody>
          <a:bodyPr>
            <a:normAutofit/>
          </a:bodyPr>
          <a:lstStyle/>
          <a:p>
            <a:r>
              <a:rPr lang="en-IN" sz="7200" dirty="0"/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937830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2" y="776748"/>
            <a:ext cx="8868696" cy="1347020"/>
          </a:xfrm>
        </p:spPr>
        <p:txBody>
          <a:bodyPr>
            <a:normAutofit/>
          </a:bodyPr>
          <a:lstStyle/>
          <a:p>
            <a:r>
              <a:rPr lang="en-IN" sz="2800" dirty="0"/>
              <a:t>    TITLE: </a:t>
            </a:r>
            <a:r>
              <a:rPr sz="2800" dirty="0"/>
              <a:t>Voting System</a:t>
            </a:r>
            <a:r>
              <a:rPr lang="en-IN" sz="2800" dirty="0"/>
              <a:t>                      </a:t>
            </a:r>
            <a:r>
              <a:rPr lang="en-IN" sz="2800" dirty="0">
                <a:solidFill>
                  <a:schemeClr val="bg1"/>
                </a:solidFill>
              </a:rPr>
              <a:t>[team no: 13]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20645"/>
            <a:ext cx="6554867" cy="4729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Team Members</a:t>
            </a:r>
            <a:r>
              <a:rPr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1. </a:t>
            </a:r>
            <a:r>
              <a:rPr lang="en-IN" dirty="0">
                <a:solidFill>
                  <a:schemeClr val="tx1"/>
                </a:solidFill>
              </a:rPr>
              <a:t>M. Ganesh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24KB1A05BE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 2. </a:t>
            </a:r>
            <a:r>
              <a:rPr lang="en-IN" dirty="0">
                <a:solidFill>
                  <a:schemeClr val="tx1"/>
                </a:solidFill>
              </a:rPr>
              <a:t>P. </a:t>
            </a:r>
            <a:r>
              <a:rPr lang="en-IN" dirty="0" err="1">
                <a:solidFill>
                  <a:schemeClr val="tx1"/>
                </a:solidFill>
              </a:rPr>
              <a:t>Srinadh</a:t>
            </a: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24KB1A05EQ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   3. </a:t>
            </a:r>
            <a:r>
              <a:rPr lang="en-IN" dirty="0">
                <a:solidFill>
                  <a:schemeClr val="tx1"/>
                </a:solidFill>
              </a:rPr>
              <a:t>M. Vasu     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24KB1A05AR</a:t>
            </a:r>
            <a:r>
              <a:rPr lang="en-IN" dirty="0"/>
              <a:t>]</a:t>
            </a:r>
            <a:endParaRPr dirty="0"/>
          </a:p>
          <a:p>
            <a:r>
              <a:rPr dirty="0">
                <a:solidFill>
                  <a:srgbClr val="FFFF00"/>
                </a:solidFill>
              </a:rPr>
              <a:t>Subject</a:t>
            </a:r>
            <a:r>
              <a:rPr dirty="0"/>
              <a:t>: [</a:t>
            </a:r>
            <a:r>
              <a:rPr lang="en-IN" dirty="0"/>
              <a:t>Data Structures</a:t>
            </a:r>
            <a:r>
              <a:rPr dirty="0"/>
              <a:t>]</a:t>
            </a:r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College</a:t>
            </a:r>
            <a:r>
              <a:rPr lang="en-IN" dirty="0"/>
              <a:t>: N.B.K.R Institute of Science And Technology</a:t>
            </a:r>
          </a:p>
          <a:p>
            <a:r>
              <a:rPr lang="en-IN" dirty="0">
                <a:solidFill>
                  <a:srgbClr val="FFFF00"/>
                </a:solidFill>
              </a:rPr>
              <a:t>Branch</a:t>
            </a:r>
            <a:r>
              <a:rPr lang="en-IN" dirty="0"/>
              <a:t>: CSE</a:t>
            </a:r>
          </a:p>
          <a:p>
            <a:r>
              <a:rPr lang="en-IN" dirty="0">
                <a:solidFill>
                  <a:srgbClr val="FFFF00"/>
                </a:solidFill>
              </a:rPr>
              <a:t>Section</a:t>
            </a:r>
            <a:r>
              <a:rPr lang="en-IN" dirty="0"/>
              <a:t>: C</a:t>
            </a:r>
          </a:p>
          <a:p>
            <a:r>
              <a:rPr lang="en-IN" dirty="0">
                <a:solidFill>
                  <a:srgbClr val="FFFF00"/>
                </a:solidFill>
              </a:rPr>
              <a:t>Year and Semester</a:t>
            </a:r>
            <a:r>
              <a:rPr lang="en-IN" dirty="0"/>
              <a:t>: 1 y – 2 </a:t>
            </a:r>
            <a:r>
              <a:rPr lang="en-IN" dirty="0" err="1"/>
              <a:t>sem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24465"/>
            <a:ext cx="6987486" cy="1425677"/>
          </a:xfrm>
        </p:spPr>
        <p:txBody>
          <a:bodyPr>
            <a:normAutofit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45574"/>
            <a:ext cx="6554867" cy="568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Objective</a:t>
            </a:r>
            <a:r>
              <a:rPr sz="2400" dirty="0"/>
              <a:t>:</a:t>
            </a:r>
          </a:p>
          <a:p>
            <a:r>
              <a:rPr dirty="0">
                <a:solidFill>
                  <a:schemeClr val="tx1"/>
                </a:solidFill>
              </a:rPr>
              <a:t>Create a simple and secure voting system using C programming.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Features</a:t>
            </a:r>
            <a:r>
              <a:rPr dirty="0"/>
              <a:t>:</a:t>
            </a:r>
          </a:p>
          <a:p>
            <a:r>
              <a:rPr dirty="0">
                <a:solidFill>
                  <a:schemeClr val="tx1"/>
                </a:solidFill>
              </a:rPr>
              <a:t>- 5 Candidates</a:t>
            </a:r>
          </a:p>
          <a:p>
            <a:r>
              <a:rPr dirty="0">
                <a:solidFill>
                  <a:schemeClr val="tx1"/>
                </a:solidFill>
              </a:rPr>
              <a:t>- Vote Recording</a:t>
            </a:r>
          </a:p>
          <a:p>
            <a:r>
              <a:rPr dirty="0">
                <a:solidFill>
                  <a:schemeClr val="tx1"/>
                </a:solidFill>
              </a:rPr>
              <a:t>- Result Display</a:t>
            </a:r>
          </a:p>
          <a:p>
            <a:r>
              <a:rPr dirty="0">
                <a:solidFill>
                  <a:schemeClr val="tx1"/>
                </a:solidFill>
              </a:rPr>
              <a:t>- Password Protection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2116"/>
            <a:ext cx="6554867" cy="1347019"/>
          </a:xfrm>
        </p:spPr>
        <p:txBody>
          <a:bodyPr/>
          <a:lstStyle/>
          <a:p>
            <a:r>
              <a:rPr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17754"/>
            <a:ext cx="6554867" cy="5565059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Password Authentication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Only authorized users can access voting.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Voting Functionality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Voters select candidates.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Results Display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Votes counted and displayed on request.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7988"/>
            <a:ext cx="6554867" cy="1641986"/>
          </a:xfrm>
        </p:spPr>
        <p:txBody>
          <a:bodyPr/>
          <a:lstStyle/>
          <a:p>
            <a:r>
              <a:rPr dirty="0"/>
              <a:t>Key Code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07924"/>
            <a:ext cx="6554867" cy="5938682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Password Check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Uses </a:t>
            </a:r>
            <a:r>
              <a:rPr dirty="0" err="1">
                <a:solidFill>
                  <a:schemeClr val="bg1"/>
                </a:solidFill>
              </a:rPr>
              <a:t>strcmp</a:t>
            </a:r>
            <a:r>
              <a:rPr dirty="0">
                <a:solidFill>
                  <a:schemeClr val="bg1"/>
                </a:solidFill>
              </a:rPr>
              <a:t> to verify password.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Vote Storage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Array to store votes: votes[5].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Candidate Names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Stored in a 2D array.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554867" cy="2123768"/>
          </a:xfrm>
        </p:spPr>
        <p:txBody>
          <a:bodyPr/>
          <a:lstStyle/>
          <a:p>
            <a:r>
              <a:rPr dirty="0"/>
              <a:t>Voting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285135"/>
            <a:ext cx="6554867" cy="7143135"/>
          </a:xfrm>
        </p:spPr>
        <p:txBody>
          <a:bodyPr/>
          <a:lstStyle/>
          <a:p>
            <a:r>
              <a:rPr dirty="0"/>
              <a:t>- </a:t>
            </a:r>
            <a:r>
              <a:rPr dirty="0">
                <a:solidFill>
                  <a:schemeClr val="bg1"/>
                </a:solidFill>
              </a:rPr>
              <a:t>Enter password</a:t>
            </a:r>
          </a:p>
          <a:p>
            <a:r>
              <a:rPr dirty="0">
                <a:solidFill>
                  <a:schemeClr val="bg1"/>
                </a:solidFill>
              </a:rPr>
              <a:t>- If correct:</a:t>
            </a:r>
          </a:p>
          <a:p>
            <a:r>
              <a:rPr dirty="0">
                <a:solidFill>
                  <a:schemeClr val="bg1"/>
                </a:solidFill>
              </a:rPr>
              <a:t>  - Display candidates</a:t>
            </a:r>
          </a:p>
          <a:p>
            <a:r>
              <a:rPr dirty="0">
                <a:solidFill>
                  <a:schemeClr val="bg1"/>
                </a:solidFill>
              </a:rPr>
              <a:t>  - Accept vote</a:t>
            </a:r>
          </a:p>
          <a:p>
            <a:r>
              <a:rPr dirty="0">
                <a:solidFill>
                  <a:schemeClr val="bg1"/>
                </a:solidFill>
              </a:rPr>
              <a:t>  - Option to view results or exit</a:t>
            </a:r>
          </a:p>
          <a:p>
            <a:r>
              <a:rPr dirty="0">
                <a:solidFill>
                  <a:schemeClr val="bg1"/>
                </a:solidFill>
              </a:rPr>
              <a:t>- If incorrect:</a:t>
            </a:r>
          </a:p>
          <a:p>
            <a:r>
              <a:rPr dirty="0">
                <a:solidFill>
                  <a:schemeClr val="bg1"/>
                </a:solidFill>
              </a:rPr>
              <a:t>  - Deny access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5973"/>
            <a:ext cx="6554867" cy="2477729"/>
          </a:xfrm>
        </p:spPr>
        <p:txBody>
          <a:bodyPr>
            <a:normAutofit/>
          </a:bodyPr>
          <a:lstStyle/>
          <a:p>
            <a:r>
              <a:rPr lang="en-IN" dirty="0"/>
              <a:t>     </a:t>
            </a:r>
            <a:r>
              <a:rPr lang="en-IN" dirty="0" err="1"/>
              <a:t>GitHuB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00981"/>
            <a:ext cx="6554867" cy="2600089"/>
          </a:xfrm>
        </p:spPr>
        <p:txBody>
          <a:bodyPr/>
          <a:lstStyle/>
          <a:p>
            <a:r>
              <a:rPr lang="en-IN" dirty="0"/>
              <a:t>https://github.com/GaneshMylapur001/voting-system-in-c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6574F-B787-7287-96F9-2DFCD2E9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5" y="1214282"/>
            <a:ext cx="459658" cy="5211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8EC309-FD19-8914-BCC9-13EC62EB7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475635"/>
            <a:ext cx="7653183" cy="590673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70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password to access voting system: 12345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System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vote for your candidate: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candidate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candidate 2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candidate 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candidate 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candidate 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Show Results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Exit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choice (1-7): 5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4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voting!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970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32658-6CB3-02B1-2AD4-949CFC61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2" y="459658"/>
            <a:ext cx="8120216" cy="593868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 Voting System 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vote for your candidate: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candidate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candidate 2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candidate 3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candidate 4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candidate 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Show Results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Exit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your choice (1-7): 6</a:t>
            </a:r>
          </a:p>
        </p:txBody>
      </p:sp>
    </p:spTree>
    <p:extLst>
      <p:ext uri="{BB962C8B-B14F-4D97-AF65-F5344CB8AC3E}">
        <p14:creationId xmlns:p14="http://schemas.microsoft.com/office/powerpoint/2010/main" val="1203650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449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DS ASSIgnment</vt:lpstr>
      <vt:lpstr>    TITLE: Voting System                      [team no: 13]</vt:lpstr>
      <vt:lpstr>Introduction</vt:lpstr>
      <vt:lpstr>System Overview</vt:lpstr>
      <vt:lpstr>Key Code Sections</vt:lpstr>
      <vt:lpstr>Voting Process Flow</vt:lpstr>
      <vt:lpstr>     GitHuB </vt:lpstr>
      <vt:lpstr>PowerPoint Presentation</vt:lpstr>
      <vt:lpstr>PowerPoint Presentation</vt:lpstr>
      <vt:lpstr>PowerPoint Presentation</vt:lpstr>
      <vt:lpstr>PowerPoint Presentation</vt:lpstr>
      <vt:lpstr>Conclusion</vt:lpstr>
      <vt:lpstr>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Ganesh Mylapur</cp:lastModifiedBy>
  <cp:revision>2</cp:revision>
  <dcterms:created xsi:type="dcterms:W3CDTF">2013-01-27T09:14:16Z</dcterms:created>
  <dcterms:modified xsi:type="dcterms:W3CDTF">2025-04-27T20:21:14Z</dcterms:modified>
  <cp:category/>
</cp:coreProperties>
</file>