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9" r:id="rId9"/>
    <p:sldId id="270" r:id="rId10"/>
    <p:sldId id="262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460E4E-AE78-4A1A-8698-112BB91D6B99}" v="425" dt="2025-04-29T21:17:41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Mylapur" userId="e330fa414f2357ea" providerId="LiveId" clId="{F9460E4E-AE78-4A1A-8698-112BB91D6B99}"/>
    <pc:docChg chg="undo custSel addSld delSld modSld">
      <pc:chgData name="Ganesh Mylapur" userId="e330fa414f2357ea" providerId="LiveId" clId="{F9460E4E-AE78-4A1A-8698-112BB91D6B99}" dt="2025-04-29T21:32:09.808" v="831" actId="692"/>
      <pc:docMkLst>
        <pc:docMk/>
      </pc:docMkLst>
      <pc:sldChg chg="addSp modSp mod modAnim">
        <pc:chgData name="Ganesh Mylapur" userId="e330fa414f2357ea" providerId="LiveId" clId="{F9460E4E-AE78-4A1A-8698-112BB91D6B99}" dt="2025-04-29T21:12:54.874" v="589" actId="692"/>
        <pc:sldMkLst>
          <pc:docMk/>
          <pc:sldMk cId="0" sldId="256"/>
        </pc:sldMkLst>
        <pc:spChg chg="mod">
          <ac:chgData name="Ganesh Mylapur" userId="e330fa414f2357ea" providerId="LiveId" clId="{F9460E4E-AE78-4A1A-8698-112BB91D6B99}" dt="2025-04-29T20:31:45.414" v="280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Ganesh Mylapur" userId="e330fa414f2357ea" providerId="LiveId" clId="{F9460E4E-AE78-4A1A-8698-112BB91D6B99}" dt="2025-04-29T20:59:28.587" v="511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Ganesh Mylapur" userId="e330fa414f2357ea" providerId="LiveId" clId="{F9460E4E-AE78-4A1A-8698-112BB91D6B99}" dt="2025-04-29T21:12:54.874" v="589" actId="692"/>
          <ac:spMkLst>
            <pc:docMk/>
            <pc:sldMk cId="0" sldId="256"/>
            <ac:spMk id="4" creationId="{491A76D4-BDB8-28E0-5660-164FC2A4CD34}"/>
          </ac:spMkLst>
        </pc:spChg>
      </pc:sldChg>
      <pc:sldChg chg="addSp modSp mod modTransition modAnim">
        <pc:chgData name="Ganesh Mylapur" userId="e330fa414f2357ea" providerId="LiveId" clId="{F9460E4E-AE78-4A1A-8698-112BB91D6B99}" dt="2025-04-29T21:13:24.752" v="607" actId="692"/>
        <pc:sldMkLst>
          <pc:docMk/>
          <pc:sldMk cId="0" sldId="257"/>
        </pc:sldMkLst>
        <pc:spChg chg="add mod">
          <ac:chgData name="Ganesh Mylapur" userId="e330fa414f2357ea" providerId="LiveId" clId="{F9460E4E-AE78-4A1A-8698-112BB91D6B99}" dt="2025-04-29T21:13:24.752" v="607" actId="692"/>
          <ac:spMkLst>
            <pc:docMk/>
            <pc:sldMk cId="0" sldId="257"/>
            <ac:spMk id="4" creationId="{1F2B4B8E-1E2B-1BFC-E984-BFF92D206372}"/>
          </ac:spMkLst>
        </pc:spChg>
      </pc:sldChg>
      <pc:sldChg chg="addSp modSp mod modTransition modAnim">
        <pc:chgData name="Ganesh Mylapur" userId="e330fa414f2357ea" providerId="LiveId" clId="{F9460E4E-AE78-4A1A-8698-112BB91D6B99}" dt="2025-04-29T21:14:05.662" v="625" actId="692"/>
        <pc:sldMkLst>
          <pc:docMk/>
          <pc:sldMk cId="0" sldId="258"/>
        </pc:sldMkLst>
        <pc:spChg chg="add mod">
          <ac:chgData name="Ganesh Mylapur" userId="e330fa414f2357ea" providerId="LiveId" clId="{F9460E4E-AE78-4A1A-8698-112BB91D6B99}" dt="2025-04-29T21:14:05.662" v="625" actId="692"/>
          <ac:spMkLst>
            <pc:docMk/>
            <pc:sldMk cId="0" sldId="258"/>
            <ac:spMk id="4" creationId="{D668DDFA-9836-A19E-A7CB-6B03FFA0C3FE}"/>
          </ac:spMkLst>
        </pc:spChg>
      </pc:sldChg>
      <pc:sldChg chg="addSp modSp mod modTransition modAnim">
        <pc:chgData name="Ganesh Mylapur" userId="e330fa414f2357ea" providerId="LiveId" clId="{F9460E4E-AE78-4A1A-8698-112BB91D6B99}" dt="2025-04-29T21:14:32.965" v="646" actId="692"/>
        <pc:sldMkLst>
          <pc:docMk/>
          <pc:sldMk cId="0" sldId="259"/>
        </pc:sldMkLst>
        <pc:spChg chg="add mod">
          <ac:chgData name="Ganesh Mylapur" userId="e330fa414f2357ea" providerId="LiveId" clId="{F9460E4E-AE78-4A1A-8698-112BB91D6B99}" dt="2025-04-29T21:14:32.965" v="646" actId="692"/>
          <ac:spMkLst>
            <pc:docMk/>
            <pc:sldMk cId="0" sldId="259"/>
            <ac:spMk id="4" creationId="{157B7B34-71C1-2513-DA68-2C91A4009668}"/>
          </ac:spMkLst>
        </pc:spChg>
      </pc:sldChg>
      <pc:sldChg chg="addSp modSp mod modAnim">
        <pc:chgData name="Ganesh Mylapur" userId="e330fa414f2357ea" providerId="LiveId" clId="{F9460E4E-AE78-4A1A-8698-112BB91D6B99}" dt="2025-04-29T21:15:02.026" v="665" actId="692"/>
        <pc:sldMkLst>
          <pc:docMk/>
          <pc:sldMk cId="0" sldId="260"/>
        </pc:sldMkLst>
        <pc:spChg chg="add mod">
          <ac:chgData name="Ganesh Mylapur" userId="e330fa414f2357ea" providerId="LiveId" clId="{F9460E4E-AE78-4A1A-8698-112BB91D6B99}" dt="2025-04-29T21:15:02.026" v="665" actId="692"/>
          <ac:spMkLst>
            <pc:docMk/>
            <pc:sldMk cId="0" sldId="260"/>
            <ac:spMk id="4" creationId="{EC0EB130-07C6-2DB5-5F36-08B560C0C23B}"/>
          </ac:spMkLst>
        </pc:spChg>
      </pc:sldChg>
      <pc:sldChg chg="addSp delSp modSp mod modTransition modAnim">
        <pc:chgData name="Ganesh Mylapur" userId="e330fa414f2357ea" providerId="LiveId" clId="{F9460E4E-AE78-4A1A-8698-112BB91D6B99}" dt="2025-04-29T21:17:27.283" v="697" actId="692"/>
        <pc:sldMkLst>
          <pc:docMk/>
          <pc:sldMk cId="0" sldId="261"/>
        </pc:sldMkLst>
        <pc:spChg chg="mod">
          <ac:chgData name="Ganesh Mylapur" userId="e330fa414f2357ea" providerId="LiveId" clId="{F9460E4E-AE78-4A1A-8698-112BB91D6B99}" dt="2025-04-29T20:42:52.159" v="409" actId="27636"/>
          <ac:spMkLst>
            <pc:docMk/>
            <pc:sldMk cId="0" sldId="261"/>
            <ac:spMk id="2" creationId="{00000000-0000-0000-0000-000000000000}"/>
          </ac:spMkLst>
        </pc:spChg>
        <pc:spChg chg="mod">
          <ac:chgData name="Ganesh Mylapur" userId="e330fa414f2357ea" providerId="LiveId" clId="{F9460E4E-AE78-4A1A-8698-112BB91D6B99}" dt="2025-04-29T20:43:25.296" v="425" actId="14100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Ganesh Mylapur" userId="e330fa414f2357ea" providerId="LiveId" clId="{F9460E4E-AE78-4A1A-8698-112BB91D6B99}" dt="2025-04-29T21:15:52.614" v="670" actId="21"/>
          <ac:spMkLst>
            <pc:docMk/>
            <pc:sldMk cId="0" sldId="261"/>
            <ac:spMk id="4" creationId="{98DA5EB5-A10B-8267-5EB8-2A12A231AE21}"/>
          </ac:spMkLst>
        </pc:spChg>
        <pc:spChg chg="add del mod">
          <ac:chgData name="Ganesh Mylapur" userId="e330fa414f2357ea" providerId="LiveId" clId="{F9460E4E-AE78-4A1A-8698-112BB91D6B99}" dt="2025-04-29T21:16:12.358" v="673" actId="21"/>
          <ac:spMkLst>
            <pc:docMk/>
            <pc:sldMk cId="0" sldId="261"/>
            <ac:spMk id="6" creationId="{A3B232E9-53AB-12A7-421A-06E89CC84986}"/>
          </ac:spMkLst>
        </pc:spChg>
        <pc:spChg chg="add mod">
          <ac:chgData name="Ganesh Mylapur" userId="e330fa414f2357ea" providerId="LiveId" clId="{F9460E4E-AE78-4A1A-8698-112BB91D6B99}" dt="2025-04-29T21:17:27.283" v="697" actId="692"/>
          <ac:spMkLst>
            <pc:docMk/>
            <pc:sldMk cId="0" sldId="261"/>
            <ac:spMk id="7" creationId="{028FA667-0FBD-961F-215B-8473C72A5D7A}"/>
          </ac:spMkLst>
        </pc:spChg>
        <pc:picChg chg="mod">
          <ac:chgData name="Ganesh Mylapur" userId="e330fa414f2357ea" providerId="LiveId" clId="{F9460E4E-AE78-4A1A-8698-112BB91D6B99}" dt="2025-04-29T20:43:04.199" v="413" actId="1076"/>
          <ac:picMkLst>
            <pc:docMk/>
            <pc:sldMk cId="0" sldId="261"/>
            <ac:picMk id="5" creationId="{F146574F-B787-7287-96F9-2DFCD2E9F67E}"/>
          </ac:picMkLst>
        </pc:picChg>
      </pc:sldChg>
      <pc:sldChg chg="addSp modSp mod modTransition modAnim">
        <pc:chgData name="Ganesh Mylapur" userId="e330fa414f2357ea" providerId="LiveId" clId="{F9460E4E-AE78-4A1A-8698-112BB91D6B99}" dt="2025-04-29T21:21:31.318" v="775" actId="692"/>
        <pc:sldMkLst>
          <pc:docMk/>
          <pc:sldMk cId="0" sldId="262"/>
        </pc:sldMkLst>
        <pc:spChg chg="mod">
          <ac:chgData name="Ganesh Mylapur" userId="e330fa414f2357ea" providerId="LiveId" clId="{F9460E4E-AE78-4A1A-8698-112BB91D6B99}" dt="2025-04-29T20:45:29.107" v="433" actId="14100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Ganesh Mylapur" userId="e330fa414f2357ea" providerId="LiveId" clId="{F9460E4E-AE78-4A1A-8698-112BB91D6B99}" dt="2025-04-29T21:21:31.318" v="775" actId="692"/>
          <ac:spMkLst>
            <pc:docMk/>
            <pc:sldMk cId="0" sldId="262"/>
            <ac:spMk id="4" creationId="{B6D8A700-AE6B-062F-34E1-92428609D270}"/>
          </ac:spMkLst>
        </pc:spChg>
      </pc:sldChg>
      <pc:sldChg chg="addSp delSp modSp mod modAnim">
        <pc:chgData name="Ganesh Mylapur" userId="e330fa414f2357ea" providerId="LiveId" clId="{F9460E4E-AE78-4A1A-8698-112BB91D6B99}" dt="2025-04-29T21:31:55.171" v="814" actId="11529"/>
        <pc:sldMkLst>
          <pc:docMk/>
          <pc:sldMk cId="2019775545" sldId="263"/>
        </pc:sldMkLst>
        <pc:spChg chg="mod">
          <ac:chgData name="Ganesh Mylapur" userId="e330fa414f2357ea" providerId="LiveId" clId="{F9460E4E-AE78-4A1A-8698-112BB91D6B99}" dt="2025-04-29T20:25:50.411" v="90" actId="1076"/>
          <ac:spMkLst>
            <pc:docMk/>
            <pc:sldMk cId="2019775545" sldId="263"/>
            <ac:spMk id="2" creationId="{040F445D-1126-5082-21C5-D6CEFF47BE4B}"/>
          </ac:spMkLst>
        </pc:spChg>
        <pc:spChg chg="mod">
          <ac:chgData name="Ganesh Mylapur" userId="e330fa414f2357ea" providerId="LiveId" clId="{F9460E4E-AE78-4A1A-8698-112BB91D6B99}" dt="2025-04-29T20:26:19.812" v="94" actId="207"/>
          <ac:spMkLst>
            <pc:docMk/>
            <pc:sldMk cId="2019775545" sldId="263"/>
            <ac:spMk id="3" creationId="{E047D262-E68B-1CAF-EB96-A89B8A57D97A}"/>
          </ac:spMkLst>
        </pc:spChg>
        <pc:spChg chg="add del">
          <ac:chgData name="Ganesh Mylapur" userId="e330fa414f2357ea" providerId="LiveId" clId="{F9460E4E-AE78-4A1A-8698-112BB91D6B99}" dt="2025-04-29T21:08:12.294" v="541" actId="21"/>
          <ac:spMkLst>
            <pc:docMk/>
            <pc:sldMk cId="2019775545" sldId="263"/>
            <ac:spMk id="6" creationId="{1EF304C0-EB90-5F0B-443D-F4517E4354FF}"/>
          </ac:spMkLst>
        </pc:spChg>
        <pc:spChg chg="add del">
          <ac:chgData name="Ganesh Mylapur" userId="e330fa414f2357ea" providerId="LiveId" clId="{F9460E4E-AE78-4A1A-8698-112BB91D6B99}" dt="2025-04-29T21:08:34.657" v="543" actId="21"/>
          <ac:spMkLst>
            <pc:docMk/>
            <pc:sldMk cId="2019775545" sldId="263"/>
            <ac:spMk id="7" creationId="{E404FCEA-AC2D-3E24-476F-5C3B1916FAEB}"/>
          </ac:spMkLst>
        </pc:spChg>
        <pc:spChg chg="add mod">
          <ac:chgData name="Ganesh Mylapur" userId="e330fa414f2357ea" providerId="LiveId" clId="{F9460E4E-AE78-4A1A-8698-112BB91D6B99}" dt="2025-04-29T21:12:23.612" v="571" actId="692"/>
          <ac:spMkLst>
            <pc:docMk/>
            <pc:sldMk cId="2019775545" sldId="263"/>
            <ac:spMk id="8" creationId="{1EADF508-7FCB-0D88-7F10-737B0728C17C}"/>
          </ac:spMkLst>
        </pc:spChg>
        <pc:spChg chg="add del">
          <ac:chgData name="Ganesh Mylapur" userId="e330fa414f2357ea" providerId="LiveId" clId="{F9460E4E-AE78-4A1A-8698-112BB91D6B99}" dt="2025-04-29T21:31:55.171" v="814" actId="11529"/>
          <ac:spMkLst>
            <pc:docMk/>
            <pc:sldMk cId="2019775545" sldId="263"/>
            <ac:spMk id="9" creationId="{486B81CE-9912-FD78-9C69-C6C8B007F6C1}"/>
          </ac:spMkLst>
        </pc:spChg>
        <pc:picChg chg="add mod">
          <ac:chgData name="Ganesh Mylapur" userId="e330fa414f2357ea" providerId="LiveId" clId="{F9460E4E-AE78-4A1A-8698-112BB91D6B99}" dt="2025-04-29T20:25:53.937" v="91" actId="1076"/>
          <ac:picMkLst>
            <pc:docMk/>
            <pc:sldMk cId="2019775545" sldId="263"/>
            <ac:picMk id="5" creationId="{3451AF1D-6E6F-B1B9-468C-47380AC82560}"/>
          </ac:picMkLst>
        </pc:picChg>
      </pc:sldChg>
      <pc:sldChg chg="addSp delSp modSp del mod delAnim modAnim">
        <pc:chgData name="Ganesh Mylapur" userId="e330fa414f2357ea" providerId="LiveId" clId="{F9460E4E-AE78-4A1A-8698-112BB91D6B99}" dt="2025-04-29T20:38:38.400" v="365" actId="2696"/>
        <pc:sldMkLst>
          <pc:docMk/>
          <pc:sldMk cId="3125970291" sldId="264"/>
        </pc:sldMkLst>
        <pc:spChg chg="add del mod">
          <ac:chgData name="Ganesh Mylapur" userId="e330fa414f2357ea" providerId="LiveId" clId="{F9460E4E-AE78-4A1A-8698-112BB91D6B99}" dt="2025-04-29T20:38:04.964" v="363" actId="21"/>
          <ac:spMkLst>
            <pc:docMk/>
            <pc:sldMk cId="3125970291" sldId="264"/>
            <ac:spMk id="4" creationId="{B00EA951-F815-1DEB-AD71-B0AD80BAA476}"/>
          </ac:spMkLst>
        </pc:spChg>
        <pc:spChg chg="del mod">
          <ac:chgData name="Ganesh Mylapur" userId="e330fa414f2357ea" providerId="LiveId" clId="{F9460E4E-AE78-4A1A-8698-112BB91D6B99}" dt="2025-04-29T20:36:07.270" v="327" actId="21"/>
          <ac:spMkLst>
            <pc:docMk/>
            <pc:sldMk cId="3125970291" sldId="264"/>
            <ac:spMk id="7" creationId="{908EC309-FD19-8914-BCC9-13EC62EB7961}"/>
          </ac:spMkLst>
        </pc:spChg>
        <pc:picChg chg="add mod">
          <ac:chgData name="Ganesh Mylapur" userId="e330fa414f2357ea" providerId="LiveId" clId="{F9460E4E-AE78-4A1A-8698-112BB91D6B99}" dt="2025-04-29T20:37:48.416" v="362" actId="14100"/>
          <ac:picMkLst>
            <pc:docMk/>
            <pc:sldMk cId="3125970291" sldId="264"/>
            <ac:picMk id="3" creationId="{AFD128B8-78D4-4D24-0AC3-DE6FB24838DC}"/>
          </ac:picMkLst>
        </pc:picChg>
      </pc:sldChg>
      <pc:sldChg chg="del modAnim">
        <pc:chgData name="Ganesh Mylapur" userId="e330fa414f2357ea" providerId="LiveId" clId="{F9460E4E-AE78-4A1A-8698-112BB91D6B99}" dt="2025-04-29T20:39:57.320" v="385" actId="2696"/>
        <pc:sldMkLst>
          <pc:docMk/>
          <pc:sldMk cId="1203650592" sldId="265"/>
        </pc:sldMkLst>
      </pc:sldChg>
      <pc:sldChg chg="del modAnim">
        <pc:chgData name="Ganesh Mylapur" userId="e330fa414f2357ea" providerId="LiveId" clId="{F9460E4E-AE78-4A1A-8698-112BB91D6B99}" dt="2025-04-29T20:40:02.929" v="386" actId="2696"/>
        <pc:sldMkLst>
          <pc:docMk/>
          <pc:sldMk cId="1809352932" sldId="266"/>
        </pc:sldMkLst>
      </pc:sldChg>
      <pc:sldChg chg="del modAnim">
        <pc:chgData name="Ganesh Mylapur" userId="e330fa414f2357ea" providerId="LiveId" clId="{F9460E4E-AE78-4A1A-8698-112BB91D6B99}" dt="2025-04-29T20:40:06.892" v="387" actId="2696"/>
        <pc:sldMkLst>
          <pc:docMk/>
          <pc:sldMk cId="2695684886" sldId="267"/>
        </pc:sldMkLst>
      </pc:sldChg>
      <pc:sldChg chg="addSp delSp modSp mod modTransition modAnim">
        <pc:chgData name="Ganesh Mylapur" userId="e330fa414f2357ea" providerId="LiveId" clId="{F9460E4E-AE78-4A1A-8698-112BB91D6B99}" dt="2025-04-29T21:32:09.808" v="831" actId="692"/>
        <pc:sldMkLst>
          <pc:docMk/>
          <pc:sldMk cId="937830871" sldId="268"/>
        </pc:sldMkLst>
        <pc:spChg chg="add del mod">
          <ac:chgData name="Ganesh Mylapur" userId="e330fa414f2357ea" providerId="LiveId" clId="{F9460E4E-AE78-4A1A-8698-112BB91D6B99}" dt="2025-04-29T21:23:03.257" v="790" actId="21"/>
          <ac:spMkLst>
            <pc:docMk/>
            <pc:sldMk cId="937830871" sldId="268"/>
            <ac:spMk id="3" creationId="{5E90B212-E2A3-7D22-0D4A-C4D780CBA3DA}"/>
          </ac:spMkLst>
        </pc:spChg>
        <pc:spChg chg="add del">
          <ac:chgData name="Ganesh Mylapur" userId="e330fa414f2357ea" providerId="LiveId" clId="{F9460E4E-AE78-4A1A-8698-112BB91D6B99}" dt="2025-04-29T21:23:16.336" v="792" actId="21"/>
          <ac:spMkLst>
            <pc:docMk/>
            <pc:sldMk cId="937830871" sldId="268"/>
            <ac:spMk id="4" creationId="{D6B06BCE-2EC0-AADB-1848-7FA44E14DDFC}"/>
          </ac:spMkLst>
        </pc:spChg>
        <pc:spChg chg="add mod">
          <ac:chgData name="Ganesh Mylapur" userId="e330fa414f2357ea" providerId="LiveId" clId="{F9460E4E-AE78-4A1A-8698-112BB91D6B99}" dt="2025-04-29T21:32:09.808" v="831" actId="692"/>
          <ac:spMkLst>
            <pc:docMk/>
            <pc:sldMk cId="937830871" sldId="268"/>
            <ac:spMk id="5" creationId="{52336E18-FFDA-CD70-6860-6DFB957E9BC7}"/>
          </ac:spMkLst>
        </pc:spChg>
      </pc:sldChg>
      <pc:sldChg chg="addSp modSp new mod modTransition modAnim">
        <pc:chgData name="Ganesh Mylapur" userId="e330fa414f2357ea" providerId="LiveId" clId="{F9460E4E-AE78-4A1A-8698-112BB91D6B99}" dt="2025-04-29T21:18:34.354" v="736" actId="692"/>
        <pc:sldMkLst>
          <pc:docMk/>
          <pc:sldMk cId="3357629273" sldId="269"/>
        </pc:sldMkLst>
        <pc:spChg chg="mod">
          <ac:chgData name="Ganesh Mylapur" userId="e330fa414f2357ea" providerId="LiveId" clId="{F9460E4E-AE78-4A1A-8698-112BB91D6B99}" dt="2025-04-29T21:17:41.360" v="698" actId="207"/>
          <ac:spMkLst>
            <pc:docMk/>
            <pc:sldMk cId="3357629273" sldId="269"/>
            <ac:spMk id="2" creationId="{83B009B8-0438-8044-4C21-02805B223333}"/>
          </ac:spMkLst>
        </pc:spChg>
        <pc:spChg chg="add mod">
          <ac:chgData name="Ganesh Mylapur" userId="e330fa414f2357ea" providerId="LiveId" clId="{F9460E4E-AE78-4A1A-8698-112BB91D6B99}" dt="2025-04-29T21:18:34.354" v="736" actId="692"/>
          <ac:spMkLst>
            <pc:docMk/>
            <pc:sldMk cId="3357629273" sldId="269"/>
            <ac:spMk id="5" creationId="{F9D37B87-2487-64AF-2C2A-08D140AEA1E0}"/>
          </ac:spMkLst>
        </pc:spChg>
        <pc:picChg chg="add mod">
          <ac:chgData name="Ganesh Mylapur" userId="e330fa414f2357ea" providerId="LiveId" clId="{F9460E4E-AE78-4A1A-8698-112BB91D6B99}" dt="2025-04-29T21:18:10.798" v="703" actId="14100"/>
          <ac:picMkLst>
            <pc:docMk/>
            <pc:sldMk cId="3357629273" sldId="269"/>
            <ac:picMk id="4" creationId="{3D501D9E-1C78-4FBF-1D24-92F061E91198}"/>
          </ac:picMkLst>
        </pc:picChg>
      </pc:sldChg>
      <pc:sldChg chg="new del">
        <pc:chgData name="Ganesh Mylapur" userId="e330fa414f2357ea" providerId="LiveId" clId="{F9460E4E-AE78-4A1A-8698-112BB91D6B99}" dt="2025-04-29T20:39:48.465" v="383" actId="2696"/>
        <pc:sldMkLst>
          <pc:docMk/>
          <pc:sldMk cId="2386791474" sldId="270"/>
        </pc:sldMkLst>
      </pc:sldChg>
      <pc:sldChg chg="addSp modSp new mod modTransition modAnim">
        <pc:chgData name="Ganesh Mylapur" userId="e330fa414f2357ea" providerId="LiveId" clId="{F9460E4E-AE78-4A1A-8698-112BB91D6B99}" dt="2025-04-29T21:19:11.001" v="756" actId="692"/>
        <pc:sldMkLst>
          <pc:docMk/>
          <pc:sldMk cId="4118385174" sldId="270"/>
        </pc:sldMkLst>
        <pc:spChg chg="add mod">
          <ac:chgData name="Ganesh Mylapur" userId="e330fa414f2357ea" providerId="LiveId" clId="{F9460E4E-AE78-4A1A-8698-112BB91D6B99}" dt="2025-04-29T21:19:11.001" v="756" actId="692"/>
          <ac:spMkLst>
            <pc:docMk/>
            <pc:sldMk cId="4118385174" sldId="270"/>
            <ac:spMk id="4" creationId="{4A5A8D18-FC3A-791B-0CAB-51532C942C6C}"/>
          </ac:spMkLst>
        </pc:spChg>
        <pc:picChg chg="add mod">
          <ac:chgData name="Ganesh Mylapur" userId="e330fa414f2357ea" providerId="LiveId" clId="{F9460E4E-AE78-4A1A-8698-112BB91D6B99}" dt="2025-04-29T20:40:24.803" v="390" actId="1076"/>
          <ac:picMkLst>
            <pc:docMk/>
            <pc:sldMk cId="4118385174" sldId="270"/>
            <ac:picMk id="3" creationId="{C3A96B70-73E8-8EBB-8BF2-F8CC859B74CC}"/>
          </ac:picMkLst>
        </pc:picChg>
      </pc:sldChg>
      <pc:sldChg chg="new del">
        <pc:chgData name="Ganesh Mylapur" userId="e330fa414f2357ea" providerId="LiveId" clId="{F9460E4E-AE78-4A1A-8698-112BB91D6B99}" dt="2025-04-29T20:44:42.229" v="427" actId="2696"/>
        <pc:sldMkLst>
          <pc:docMk/>
          <pc:sldMk cId="354443056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A2C8D-3533-42C0-8D36-5BFB0F6EA547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3F3E6-5BEA-4322-88D9-83E1EBF557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1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63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9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68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2124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93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7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0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7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9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6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06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GaneshMylapur001/voting-system-in-c/blob/main/Output%20Softcopy.docx" TargetMode="External"/><Relationship Id="rId7" Type="http://schemas.openxmlformats.org/officeDocument/2006/relationships/hyperlink" Target="https://github.com/GaneshMylapur001/voting-system-in-c/blob/main/main.exe" TargetMode="External"/><Relationship Id="rId2" Type="http://schemas.openxmlformats.org/officeDocument/2006/relationships/hyperlink" Target="https://github.com/GaneshMylapur001/voting-system-in-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aneshMylapur001/voting-system-in-c/blob/main/main.c" TargetMode="External"/><Relationship Id="rId5" Type="http://schemas.openxmlformats.org/officeDocument/2006/relationships/hyperlink" Target="https://github.com/GaneshMylapur001/voting-system-in-c/blob/main/Voting_System_Project_Report.docx" TargetMode="External"/><Relationship Id="rId4" Type="http://schemas.openxmlformats.org/officeDocument/2006/relationships/hyperlink" Target="https://github.com/GaneshMylapur001/voting-system-in-c/blob/main/VotingSystem%5Bword%20doc%5D.doc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445D-1126-5082-21C5-D6CEFF47B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5548" y="231603"/>
            <a:ext cx="6164826" cy="2359742"/>
          </a:xfrm>
        </p:spPr>
        <p:txBody>
          <a:bodyPr>
            <a:normAutofit fontScale="90000"/>
          </a:bodyPr>
          <a:lstStyle/>
          <a:p>
            <a:r>
              <a:rPr lang="en-IN" sz="5400" dirty="0"/>
              <a:t>N.B.K.R Institute of science and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262-E68B-1CAF-EB96-A89B8A57D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399" y="3429000"/>
            <a:ext cx="5837903" cy="232833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DS ASSIGNMENT</a:t>
            </a:r>
          </a:p>
          <a:p>
            <a:endParaRPr lang="en-IN" sz="3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IN" sz="3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2024 - 2025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51AF1D-6E6F-B1B9-468C-47380AC8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4741"/>
            <a:ext cx="1894963" cy="19134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ADF508-7FCB-0D88-7F10-737B0728C17C}"/>
              </a:ext>
            </a:extLst>
          </p:cNvPr>
          <p:cNvSpPr/>
          <p:nvPr/>
        </p:nvSpPr>
        <p:spPr>
          <a:xfrm>
            <a:off x="196645" y="231603"/>
            <a:ext cx="8760542" cy="639479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1977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554867" cy="1563329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6309"/>
            <a:ext cx="6554867" cy="6125497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Successfully created a basic voting system</a:t>
            </a:r>
            <a:r>
              <a:rPr lang="en-IN" dirty="0">
                <a:solidFill>
                  <a:schemeClr val="bg1"/>
                </a:solidFill>
              </a:rPr>
              <a:t> in c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r>
              <a:rPr dirty="0">
                <a:solidFill>
                  <a:schemeClr val="bg1"/>
                </a:solidFill>
              </a:rPr>
              <a:t>Demonstrated:</a:t>
            </a:r>
          </a:p>
          <a:p>
            <a:r>
              <a:rPr dirty="0">
                <a:solidFill>
                  <a:schemeClr val="bg1"/>
                </a:solidFill>
              </a:rPr>
              <a:t>- Secure access</a:t>
            </a:r>
          </a:p>
          <a:p>
            <a:r>
              <a:rPr dirty="0">
                <a:solidFill>
                  <a:schemeClr val="bg1"/>
                </a:solidFill>
              </a:rPr>
              <a:t>- Efficient vote recording</a:t>
            </a:r>
          </a:p>
          <a:p>
            <a:r>
              <a:rPr dirty="0">
                <a:solidFill>
                  <a:schemeClr val="bg1"/>
                </a:solidFill>
              </a:rPr>
              <a:t>- Real-time result viewing</a:t>
            </a:r>
          </a:p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8A700-AE6B-062F-34E1-92428609D270}"/>
              </a:ext>
            </a:extLst>
          </p:cNvPr>
          <p:cNvSpPr/>
          <p:nvPr/>
        </p:nvSpPr>
        <p:spPr>
          <a:xfrm>
            <a:off x="167147" y="216309"/>
            <a:ext cx="8858865" cy="642538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43E8-35F0-FDCF-71C4-8D255CBC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81781"/>
            <a:ext cx="8286135" cy="5538019"/>
          </a:xfrm>
        </p:spPr>
        <p:txBody>
          <a:bodyPr>
            <a:normAutofit/>
          </a:bodyPr>
          <a:lstStyle/>
          <a:p>
            <a:r>
              <a:rPr lang="en-IN" sz="7200" dirty="0"/>
              <a:t>     Thank you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336E18-FFDA-CD70-6860-6DFB957E9BC7}"/>
              </a:ext>
            </a:extLst>
          </p:cNvPr>
          <p:cNvSpPr/>
          <p:nvPr/>
        </p:nvSpPr>
        <p:spPr>
          <a:xfrm>
            <a:off x="1484671" y="2458065"/>
            <a:ext cx="5928852" cy="1700980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308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52" y="0"/>
            <a:ext cx="8868696" cy="1297858"/>
          </a:xfrm>
        </p:spPr>
        <p:txBody>
          <a:bodyPr>
            <a:normAutofit/>
          </a:bodyPr>
          <a:lstStyle/>
          <a:p>
            <a:r>
              <a:rPr lang="en-IN" sz="2800" dirty="0"/>
              <a:t>    TITLE:                  </a:t>
            </a:r>
            <a:r>
              <a:rPr sz="2800" dirty="0"/>
              <a:t>Voting System</a:t>
            </a:r>
            <a:r>
              <a:rPr lang="en-IN" sz="2800" dirty="0"/>
              <a:t>            </a:t>
            </a:r>
            <a:r>
              <a:rPr lang="en-IN" sz="2000" dirty="0">
                <a:solidFill>
                  <a:schemeClr val="bg1"/>
                </a:solidFill>
              </a:rPr>
              <a:t>[team no: 13]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-471949"/>
            <a:ext cx="8472948" cy="69219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Team Members</a:t>
            </a:r>
            <a:r>
              <a:rPr dirty="0"/>
              <a:t>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1. </a:t>
            </a:r>
            <a:r>
              <a:rPr lang="en-IN" dirty="0">
                <a:solidFill>
                  <a:schemeClr val="tx1"/>
                </a:solidFill>
              </a:rPr>
              <a:t>M. Ganesh   </a:t>
            </a:r>
            <a:r>
              <a:rPr lang="en-IN" dirty="0"/>
              <a:t>[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24KB1A05BE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 2. </a:t>
            </a:r>
            <a:r>
              <a:rPr lang="en-IN" dirty="0">
                <a:solidFill>
                  <a:schemeClr val="tx1"/>
                </a:solidFill>
              </a:rPr>
              <a:t>P. </a:t>
            </a:r>
            <a:r>
              <a:rPr lang="en-IN" dirty="0" err="1">
                <a:solidFill>
                  <a:schemeClr val="tx1"/>
                </a:solidFill>
              </a:rPr>
              <a:t>Srinadh</a:t>
            </a: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IN" dirty="0"/>
              <a:t>[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24KB1A05EQ</a:t>
            </a: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 3. </a:t>
            </a:r>
            <a:r>
              <a:rPr lang="en-IN" dirty="0">
                <a:solidFill>
                  <a:schemeClr val="tx1"/>
                </a:solidFill>
              </a:rPr>
              <a:t>M. Vasu        </a:t>
            </a:r>
            <a:r>
              <a:rPr lang="en-IN" dirty="0"/>
              <a:t>[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24KB1A05AR</a:t>
            </a:r>
            <a:r>
              <a:rPr lang="en-IN" dirty="0"/>
              <a:t>]</a:t>
            </a:r>
          </a:p>
          <a:p>
            <a:pPr marL="0" indent="0">
              <a:buNone/>
            </a:pPr>
            <a:endParaRPr dirty="0"/>
          </a:p>
          <a:p>
            <a:r>
              <a:rPr dirty="0">
                <a:solidFill>
                  <a:srgbClr val="FFFF00"/>
                </a:solidFill>
              </a:rPr>
              <a:t>Subject</a:t>
            </a:r>
            <a:r>
              <a:rPr dirty="0"/>
              <a:t>: </a:t>
            </a:r>
            <a:r>
              <a:rPr lang="en-IN" dirty="0">
                <a:solidFill>
                  <a:schemeClr val="tx1"/>
                </a:solidFill>
              </a:rPr>
              <a:t>Data Structures</a:t>
            </a:r>
          </a:p>
          <a:p>
            <a:r>
              <a:rPr lang="en-IN" dirty="0">
                <a:solidFill>
                  <a:srgbClr val="FFFF00"/>
                </a:solidFill>
              </a:rPr>
              <a:t>College</a:t>
            </a:r>
            <a:r>
              <a:rPr lang="en-IN" dirty="0"/>
              <a:t>: </a:t>
            </a:r>
            <a:r>
              <a:rPr lang="en-IN" dirty="0">
                <a:solidFill>
                  <a:schemeClr val="tx1"/>
                </a:solidFill>
              </a:rPr>
              <a:t>N.B.K.R Institute of Science And Technology</a:t>
            </a:r>
          </a:p>
          <a:p>
            <a:r>
              <a:rPr lang="en-IN" dirty="0">
                <a:solidFill>
                  <a:srgbClr val="FFFF00"/>
                </a:solidFill>
              </a:rPr>
              <a:t>Branch</a:t>
            </a:r>
            <a:r>
              <a:rPr lang="en-IN" dirty="0">
                <a:solidFill>
                  <a:schemeClr val="tx1"/>
                </a:solidFill>
              </a:rPr>
              <a:t>: Computer Science And Engineering</a:t>
            </a:r>
          </a:p>
          <a:p>
            <a:r>
              <a:rPr lang="en-IN" dirty="0">
                <a:solidFill>
                  <a:srgbClr val="FFFF00"/>
                </a:solidFill>
              </a:rPr>
              <a:t>Section</a:t>
            </a:r>
            <a:r>
              <a:rPr lang="en-IN" dirty="0"/>
              <a:t>: </a:t>
            </a:r>
            <a:r>
              <a:rPr lang="en-IN" dirty="0">
                <a:solidFill>
                  <a:schemeClr val="tx1"/>
                </a:solidFill>
              </a:rPr>
              <a:t>C</a:t>
            </a:r>
          </a:p>
          <a:p>
            <a:r>
              <a:rPr lang="en-IN" dirty="0">
                <a:solidFill>
                  <a:srgbClr val="FFFF00"/>
                </a:solidFill>
              </a:rPr>
              <a:t>Year</a:t>
            </a:r>
            <a:r>
              <a:rPr lang="en-IN" dirty="0">
                <a:solidFill>
                  <a:schemeClr val="bg1"/>
                </a:solidFill>
              </a:rPr>
              <a:t>:</a:t>
            </a:r>
            <a:r>
              <a:rPr lang="en-IN" dirty="0">
                <a:solidFill>
                  <a:schemeClr val="tx1"/>
                </a:solidFill>
              </a:rPr>
              <a:t> 1</a:t>
            </a:r>
            <a:r>
              <a:rPr lang="en-IN" baseline="30000" dirty="0">
                <a:solidFill>
                  <a:schemeClr val="tx1"/>
                </a:solidFill>
              </a:rPr>
              <a:t>st</a:t>
            </a:r>
            <a:r>
              <a:rPr lang="en-IN" dirty="0">
                <a:solidFill>
                  <a:schemeClr val="tx1"/>
                </a:solidFill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</a:rPr>
              <a:t>Semester:</a:t>
            </a:r>
            <a:r>
              <a:rPr lang="en-IN" dirty="0">
                <a:solidFill>
                  <a:schemeClr val="tx1"/>
                </a:solidFill>
              </a:rPr>
              <a:t> 2</a:t>
            </a:r>
            <a:r>
              <a:rPr lang="en-IN" baseline="30000" dirty="0">
                <a:solidFill>
                  <a:schemeClr val="tx1"/>
                </a:solidFill>
              </a:rPr>
              <a:t>nd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1A76D4-BDB8-28E0-5660-164FC2A4CD34}"/>
              </a:ext>
            </a:extLst>
          </p:cNvPr>
          <p:cNvSpPr/>
          <p:nvPr/>
        </p:nvSpPr>
        <p:spPr>
          <a:xfrm>
            <a:off x="137652" y="167148"/>
            <a:ext cx="8868696" cy="649912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1" y="324465"/>
            <a:ext cx="6987486" cy="1425677"/>
          </a:xfrm>
        </p:spPr>
        <p:txBody>
          <a:bodyPr>
            <a:normAutofit/>
          </a:bodyPr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45574"/>
            <a:ext cx="6554867" cy="5687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Objective</a:t>
            </a:r>
            <a:r>
              <a:rPr sz="2400" dirty="0"/>
              <a:t>:</a:t>
            </a:r>
          </a:p>
          <a:p>
            <a:r>
              <a:rPr dirty="0">
                <a:solidFill>
                  <a:schemeClr val="tx1"/>
                </a:solidFill>
              </a:rPr>
              <a:t>Create a simple and secure voting system using C programming.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sz="2400" dirty="0">
                <a:solidFill>
                  <a:schemeClr val="bg1"/>
                </a:solidFill>
              </a:rPr>
              <a:t>Features</a:t>
            </a:r>
            <a:r>
              <a:rPr dirty="0"/>
              <a:t>:</a:t>
            </a:r>
          </a:p>
          <a:p>
            <a:r>
              <a:rPr dirty="0">
                <a:solidFill>
                  <a:schemeClr val="tx1"/>
                </a:solidFill>
              </a:rPr>
              <a:t>- 5 Candidates</a:t>
            </a:r>
          </a:p>
          <a:p>
            <a:r>
              <a:rPr dirty="0">
                <a:solidFill>
                  <a:schemeClr val="tx1"/>
                </a:solidFill>
              </a:rPr>
              <a:t>- Vote Recording</a:t>
            </a:r>
          </a:p>
          <a:p>
            <a:r>
              <a:rPr dirty="0">
                <a:solidFill>
                  <a:schemeClr val="tx1"/>
                </a:solidFill>
              </a:rPr>
              <a:t>- Result Display</a:t>
            </a:r>
          </a:p>
          <a:p>
            <a:r>
              <a:rPr dirty="0">
                <a:solidFill>
                  <a:schemeClr val="tx1"/>
                </a:solidFill>
              </a:rPr>
              <a:t>- Password Protection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2B4B8E-1E2B-1BFC-E984-BFF92D206372}"/>
              </a:ext>
            </a:extLst>
          </p:cNvPr>
          <p:cNvSpPr/>
          <p:nvPr/>
        </p:nvSpPr>
        <p:spPr>
          <a:xfrm>
            <a:off x="127819" y="176981"/>
            <a:ext cx="8878529" cy="652861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2116"/>
            <a:ext cx="6554867" cy="1347019"/>
          </a:xfrm>
        </p:spPr>
        <p:txBody>
          <a:bodyPr/>
          <a:lstStyle/>
          <a:p>
            <a:r>
              <a:rPr dirty="0"/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17754"/>
            <a:ext cx="6554867" cy="5565059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Password Authentication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Only authorized users can access voting.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Voting Functionality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Voters select candidates.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FF00"/>
                </a:solidFill>
              </a:rPr>
              <a:t>Results Display</a:t>
            </a:r>
            <a:r>
              <a:rPr lang="en-IN"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Votes counted and displayed on request.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68DDFA-9836-A19E-A7CB-6B03FFA0C3FE}"/>
              </a:ext>
            </a:extLst>
          </p:cNvPr>
          <p:cNvSpPr/>
          <p:nvPr/>
        </p:nvSpPr>
        <p:spPr>
          <a:xfrm>
            <a:off x="117987" y="186813"/>
            <a:ext cx="8888361" cy="649912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7988"/>
            <a:ext cx="6554867" cy="1641986"/>
          </a:xfrm>
        </p:spPr>
        <p:txBody>
          <a:bodyPr/>
          <a:lstStyle/>
          <a:p>
            <a:r>
              <a:rPr dirty="0"/>
              <a:t>Key Code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07924"/>
            <a:ext cx="6554867" cy="5938682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Password Check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Uses </a:t>
            </a:r>
            <a:r>
              <a:rPr dirty="0" err="1">
                <a:solidFill>
                  <a:schemeClr val="bg1"/>
                </a:solidFill>
              </a:rPr>
              <a:t>strcmp</a:t>
            </a:r>
            <a:r>
              <a:rPr dirty="0">
                <a:solidFill>
                  <a:schemeClr val="bg1"/>
                </a:solidFill>
              </a:rPr>
              <a:t> to verify password.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Vote Storage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Array to store votes: votes[5].</a:t>
            </a:r>
          </a:p>
          <a:p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rgbClr val="FFFF00"/>
                </a:solidFill>
              </a:rPr>
              <a:t>Candidate Names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r>
              <a:rPr dirty="0">
                <a:solidFill>
                  <a:schemeClr val="bg1"/>
                </a:solidFill>
              </a:rPr>
              <a:t>- Stored in a 2D array.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B7B34-71C1-2513-DA68-2C91A4009668}"/>
              </a:ext>
            </a:extLst>
          </p:cNvPr>
          <p:cNvSpPr/>
          <p:nvPr/>
        </p:nvSpPr>
        <p:spPr>
          <a:xfrm>
            <a:off x="137651" y="117988"/>
            <a:ext cx="8898193" cy="6622024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554867" cy="2123768"/>
          </a:xfrm>
        </p:spPr>
        <p:txBody>
          <a:bodyPr/>
          <a:lstStyle/>
          <a:p>
            <a:r>
              <a:rPr dirty="0"/>
              <a:t>Voting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-285135"/>
            <a:ext cx="6554867" cy="7143135"/>
          </a:xfrm>
        </p:spPr>
        <p:txBody>
          <a:bodyPr/>
          <a:lstStyle/>
          <a:p>
            <a:r>
              <a:rPr dirty="0"/>
              <a:t>- </a:t>
            </a:r>
            <a:r>
              <a:rPr dirty="0">
                <a:solidFill>
                  <a:schemeClr val="bg1"/>
                </a:solidFill>
              </a:rPr>
              <a:t>Enter password</a:t>
            </a:r>
          </a:p>
          <a:p>
            <a:r>
              <a:rPr dirty="0">
                <a:solidFill>
                  <a:schemeClr val="bg1"/>
                </a:solidFill>
              </a:rPr>
              <a:t>- If correct:</a:t>
            </a:r>
          </a:p>
          <a:p>
            <a:r>
              <a:rPr dirty="0">
                <a:solidFill>
                  <a:schemeClr val="bg1"/>
                </a:solidFill>
              </a:rPr>
              <a:t>  - Display candidates</a:t>
            </a:r>
          </a:p>
          <a:p>
            <a:r>
              <a:rPr dirty="0">
                <a:solidFill>
                  <a:schemeClr val="bg1"/>
                </a:solidFill>
              </a:rPr>
              <a:t>  - Accept vote</a:t>
            </a:r>
          </a:p>
          <a:p>
            <a:r>
              <a:rPr dirty="0">
                <a:solidFill>
                  <a:schemeClr val="bg1"/>
                </a:solidFill>
              </a:rPr>
              <a:t>  - Option to view results or exit</a:t>
            </a:r>
          </a:p>
          <a:p>
            <a:r>
              <a:rPr dirty="0">
                <a:solidFill>
                  <a:schemeClr val="bg1"/>
                </a:solidFill>
              </a:rPr>
              <a:t>- If incorrect:</a:t>
            </a:r>
          </a:p>
          <a:p>
            <a:r>
              <a:rPr dirty="0">
                <a:solidFill>
                  <a:schemeClr val="bg1"/>
                </a:solidFill>
              </a:rPr>
              <a:t>  - Deny access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EB130-07C6-2DB5-5F36-08B560C0C23B}"/>
              </a:ext>
            </a:extLst>
          </p:cNvPr>
          <p:cNvSpPr/>
          <p:nvPr/>
        </p:nvSpPr>
        <p:spPr>
          <a:xfrm>
            <a:off x="196644" y="186813"/>
            <a:ext cx="8790039" cy="6479458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5974"/>
            <a:ext cx="6554867" cy="550608"/>
          </a:xfrm>
        </p:spPr>
        <p:txBody>
          <a:bodyPr>
            <a:normAutofit fontScale="90000"/>
          </a:bodyPr>
          <a:lstStyle/>
          <a:p>
            <a:r>
              <a:rPr lang="en-IN" dirty="0"/>
              <a:t>     Git </a:t>
            </a:r>
            <a:r>
              <a:rPr lang="en-IN" dirty="0" err="1"/>
              <a:t>HuB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8490"/>
            <a:ext cx="7969045" cy="6769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https://github.com/GaneshMylapur001/voting-system-in-c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Files Added:</a:t>
            </a:r>
          </a:p>
          <a:p>
            <a:pPr marL="457200" indent="-457200">
              <a:buAutoNum type="arabicPeriod"/>
            </a:pPr>
            <a:r>
              <a:rPr lang="en-IN" dirty="0">
                <a:hlinkClick r:id="rId3"/>
              </a:rPr>
              <a:t>https://github.com/GaneshMylapur001/voting-system-in-c/blob/main/Output%20Softcopy.docx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>
                <a:hlinkClick r:id="rId4"/>
              </a:rPr>
              <a:t>https://github.com/GaneshMylapur001/voting-system-in-c/blob/main/VotingSystem%5Bword%20doc%5D.docx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>
                <a:hlinkClick r:id="rId5"/>
              </a:rPr>
              <a:t>https://github.com/GaneshMylapur001/voting-system-in-c/blob/main/Voting_System_Project_Report.docx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>
                <a:hlinkClick r:id="rId6"/>
              </a:rPr>
              <a:t>https://github.com/GaneshMylapur001/voting-system-in-c/blob/main/main.c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>
                <a:hlinkClick r:id="rId7"/>
              </a:rPr>
              <a:t>https://github.com/GaneshMylapur001/voting-system-in-c/blob/main/main.exe</a:t>
            </a: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6574F-B787-7287-96F9-2DFCD2E9F6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555" y="329382"/>
            <a:ext cx="351503" cy="3637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8FA667-0FBD-961F-215B-8473C72A5D7A}"/>
              </a:ext>
            </a:extLst>
          </p:cNvPr>
          <p:cNvSpPr/>
          <p:nvPr/>
        </p:nvSpPr>
        <p:spPr>
          <a:xfrm>
            <a:off x="226141" y="157316"/>
            <a:ext cx="8711381" cy="6538452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09B8-0438-8044-4C21-02805B223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127819"/>
            <a:ext cx="8610600" cy="102255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01D9E-1C78-4FBF-1D24-92F061E9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943897"/>
            <a:ext cx="8610600" cy="57027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D37B87-2487-64AF-2C2A-08D140AEA1E0}"/>
              </a:ext>
            </a:extLst>
          </p:cNvPr>
          <p:cNvSpPr/>
          <p:nvPr/>
        </p:nvSpPr>
        <p:spPr>
          <a:xfrm>
            <a:off x="88489" y="127819"/>
            <a:ext cx="8937523" cy="660236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629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A96B70-73E8-8EBB-8BF2-F8CC859B7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" y="1216828"/>
            <a:ext cx="8593394" cy="18697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5A8D18-FC3A-791B-0CAB-51532C942C6C}"/>
              </a:ext>
            </a:extLst>
          </p:cNvPr>
          <p:cNvSpPr/>
          <p:nvPr/>
        </p:nvSpPr>
        <p:spPr>
          <a:xfrm>
            <a:off x="147484" y="167147"/>
            <a:ext cx="8839200" cy="656794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3851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266</TotalTime>
  <Words>363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3</vt:lpstr>
      <vt:lpstr>Slice</vt:lpstr>
      <vt:lpstr>N.B.K.R Institute of science and technology</vt:lpstr>
      <vt:lpstr>    TITLE:                  Voting System            [team no: 13]</vt:lpstr>
      <vt:lpstr>Introduction</vt:lpstr>
      <vt:lpstr>System Overview</vt:lpstr>
      <vt:lpstr>Key Code Sections</vt:lpstr>
      <vt:lpstr>Voting Process Flow</vt:lpstr>
      <vt:lpstr>     Git HuB </vt:lpstr>
      <vt:lpstr>Output</vt:lpstr>
      <vt:lpstr>PowerPoint Presentation</vt:lpstr>
      <vt:lpstr>Conclusion</vt:lpstr>
      <vt:lpstr>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Ganesh Mylapur</cp:lastModifiedBy>
  <cp:revision>2</cp:revision>
  <dcterms:created xsi:type="dcterms:W3CDTF">2013-01-27T09:14:16Z</dcterms:created>
  <dcterms:modified xsi:type="dcterms:W3CDTF">2025-04-29T21:32:19Z</dcterms:modified>
  <cp:category/>
</cp:coreProperties>
</file>