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75" r:id="rId2"/>
    <p:sldId id="388" r:id="rId3"/>
    <p:sldId id="390" r:id="rId4"/>
    <p:sldId id="391" r:id="rId5"/>
    <p:sldId id="385" r:id="rId6"/>
    <p:sldId id="394" r:id="rId7"/>
    <p:sldId id="396" r:id="rId8"/>
    <p:sldId id="395" r:id="rId9"/>
    <p:sldId id="279" r:id="rId10"/>
    <p:sldId id="387" r:id="rId11"/>
    <p:sldId id="366" r:id="rId12"/>
    <p:sldId id="30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590" autoAdjust="0"/>
  </p:normalViewPr>
  <p:slideViewPr>
    <p:cSldViewPr>
      <p:cViewPr varScale="1">
        <p:scale>
          <a:sx n="90" d="100"/>
          <a:sy n="90"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74773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11</a:t>
            </a:fld>
            <a:endParaRPr lang="en-US"/>
          </a:p>
        </p:txBody>
      </p:sp>
    </p:spTree>
    <p:extLst>
      <p:ext uri="{BB962C8B-B14F-4D97-AF65-F5344CB8AC3E}">
        <p14:creationId xmlns:p14="http://schemas.microsoft.com/office/powerpoint/2010/main" val="2015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16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16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16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16 October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16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16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16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16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16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16 October 2024</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16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16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16 October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ailwindcss.com/" TargetMode="External"/><Relationship Id="rId5" Type="http://schemas.openxmlformats.org/officeDocument/2006/relationships/hyperlink" Target="https://css-tricks.com/" TargetMode="External"/><Relationship Id="rId4" Type="http://schemas.openxmlformats.org/officeDocument/2006/relationships/hyperlink" Target="https://www.w3school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293627" y="3512438"/>
            <a:ext cx="6709143" cy="885409"/>
          </a:xfrm>
        </p:spPr>
        <p:txBody>
          <a:bodyPr>
            <a:normAutofit fontScale="70000" lnSpcReduction="20000"/>
          </a:bodyPr>
          <a:lstStyle/>
          <a:p>
            <a:r>
              <a:rPr lang="en-US" sz="3600" b="1" dirty="0">
                <a:solidFill>
                  <a:schemeClr val="tx1"/>
                </a:solidFill>
                <a:latin typeface="Arial" pitchFamily="34" charset="0"/>
                <a:cs typeface="Arial" pitchFamily="34" charset="0"/>
              </a:rPr>
              <a:t>PROPERTY BOOKING WEBSITE USING FULL STACK WEB DEVELOPMENT</a:t>
            </a:r>
          </a:p>
          <a:p>
            <a:endParaRPr lang="en-US" sz="3600" b="1"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16 October 2024</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a:extLst>
              <a:ext uri="{FF2B5EF4-FFF2-40B4-BE49-F238E27FC236}">
                <a16:creationId xmlns:a16="http://schemas.microsoft.com/office/drawing/2014/main" id="{D20B592D-C5BA-5B8C-EB42-80FBD0A91D48}"/>
              </a:ext>
            </a:extLst>
          </p:cNvPr>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a:extLst>
              <a:ext uri="{FF2B5EF4-FFF2-40B4-BE49-F238E27FC236}">
                <a16:creationId xmlns:a16="http://schemas.microsoft.com/office/drawing/2014/main" id="{41C8031F-DC64-6DA7-5E1D-856D8119A1D3}"/>
              </a:ext>
            </a:extLst>
          </p:cNvPr>
          <p:cNvSpPr txBox="1"/>
          <p:nvPr/>
        </p:nvSpPr>
        <p:spPr>
          <a:xfrm>
            <a:off x="304800" y="2246127"/>
            <a:ext cx="8610599" cy="1015663"/>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IN" sz="2000" b="1" dirty="0">
                <a:latin typeface="Arial" panose="020B0604020202020204" pitchFamily="34" charset="0"/>
                <a:cs typeface="Arial" panose="020B0604020202020204" pitchFamily="34" charset="0"/>
              </a:rPr>
              <a:t>Professional Training - 1</a:t>
            </a:r>
          </a:p>
        </p:txBody>
      </p:sp>
      <p:sp>
        <p:nvSpPr>
          <p:cNvPr id="29" name="Subtitle 2">
            <a:extLst>
              <a:ext uri="{FF2B5EF4-FFF2-40B4-BE49-F238E27FC236}">
                <a16:creationId xmlns:a16="http://schemas.microsoft.com/office/drawing/2014/main" id="{431E86DB-7CEA-B3DC-1DF2-33457A550B1A}"/>
              </a:ext>
            </a:extLst>
          </p:cNvPr>
          <p:cNvSpPr txBox="1">
            <a:spLocks/>
          </p:cNvSpPr>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STUDENTS                                                  GUIDE</a:t>
            </a:r>
          </a:p>
          <a:p>
            <a:pPr algn="l"/>
            <a:r>
              <a:rPr lang="en-US" sz="2000" b="1" dirty="0" err="1">
                <a:solidFill>
                  <a:schemeClr val="tx1"/>
                </a:solidFill>
              </a:rPr>
              <a:t>Pachipala</a:t>
            </a:r>
            <a:r>
              <a:rPr lang="en-US" sz="2000" b="1" dirty="0">
                <a:solidFill>
                  <a:schemeClr val="tx1"/>
                </a:solidFill>
              </a:rPr>
              <a:t> Ganesh  42110927                                                 </a:t>
            </a:r>
            <a:r>
              <a:rPr lang="en-US" sz="2000" b="1" dirty="0" err="1">
                <a:solidFill>
                  <a:schemeClr val="tx1"/>
                </a:solidFill>
              </a:rPr>
              <a:t>Ms.Triveni</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3" name="TextBox 2">
            <a:extLst>
              <a:ext uri="{FF2B5EF4-FFF2-40B4-BE49-F238E27FC236}">
                <a16:creationId xmlns:a16="http://schemas.microsoft.com/office/drawing/2014/main" id="{480D08B8-D10B-75F4-4DBD-B72402CC37FA}"/>
              </a:ext>
            </a:extLst>
          </p:cNvPr>
          <p:cNvSpPr txBox="1"/>
          <p:nvPr/>
        </p:nvSpPr>
        <p:spPr>
          <a:xfrm>
            <a:off x="381000" y="1346200"/>
            <a:ext cx="8147540" cy="5632311"/>
          </a:xfrm>
          <a:prstGeom prst="rect">
            <a:avLst/>
          </a:prstGeom>
          <a:noFill/>
        </p:spPr>
        <p:txBody>
          <a:bodyPr wrap="square" rtlCol="0">
            <a:spAutoFit/>
          </a:bodyPr>
          <a:lstStyle/>
          <a:p>
            <a:r>
              <a:rPr lang="en-US" dirty="0"/>
              <a:t>The development of a real estate website booking system brings significant value to the real estate industry by simplifying the property booking process and enhancing the overall user experience. By successfully implementing key features such as an intuitive user interface, advanced search functionality, detailed property listings, and a secure booking system, the booking system improves efficiency and convenience for property seekers and property owners alike.</a:t>
            </a:r>
          </a:p>
          <a:p>
            <a:r>
              <a:rPr lang="en-US" dirty="0"/>
              <a:t>Through the creation of a real estate website booking system, developers gain hands- on experience in web development, database management, user interface design, and system integration. They apply their technical skills and knowledge of technologies such as HTML, CSS, JavaScript, and backend frameworks to create a functional and user-friendly platform. Additionally, they learn about the importance of data security, privacy, and performance optimization in the context of a booking system. </a:t>
            </a:r>
          </a:p>
          <a:p>
            <a:r>
              <a:rPr lang="en-US" dirty="0"/>
              <a:t>The real estate website booking system project also provides valuable insights into the real estate industry, its dynamics, and the challenges faced by property buyers and sellers. Developers gain an understanding of the importance of effective communication, accurate property information, and a streamlined booking process. By implementing a secure and convenient booking system, they contribute to building trust and confidence among users.</a:t>
            </a:r>
          </a:p>
          <a:p>
            <a:endParaRPr lang="en-IN" dirty="0"/>
          </a:p>
        </p:txBody>
      </p:sp>
    </p:spTree>
    <p:extLst>
      <p:ext uri="{BB962C8B-B14F-4D97-AF65-F5344CB8AC3E}">
        <p14:creationId xmlns:p14="http://schemas.microsoft.com/office/powerpoint/2010/main" val="126584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normAutofit/>
          </a:bodyPr>
          <a:lstStyle/>
          <a:p>
            <a:r>
              <a:rPr lang="en-IN" sz="3600" dirty="0"/>
              <a:t>REFERENCES</a:t>
            </a:r>
          </a:p>
        </p:txBody>
      </p:sp>
      <p:sp>
        <p:nvSpPr>
          <p:cNvPr id="3" name="Content Placeholder 2">
            <a:extLst>
              <a:ext uri="{FF2B5EF4-FFF2-40B4-BE49-F238E27FC236}">
                <a16:creationId xmlns:a16="http://schemas.microsoft.com/office/drawing/2014/main" id="{9BC309EE-F211-8F10-9087-6FE7260000F2}"/>
              </a:ext>
            </a:extLst>
          </p:cNvPr>
          <p:cNvSpPr>
            <a:spLocks noGrp="1"/>
          </p:cNvSpPr>
          <p:nvPr>
            <p:ph idx="1"/>
          </p:nvPr>
        </p:nvSpPr>
        <p:spPr>
          <a:xfrm>
            <a:off x="457200" y="1371600"/>
            <a:ext cx="8229600" cy="5105400"/>
          </a:xfrm>
        </p:spPr>
        <p:txBody>
          <a:bodyPr>
            <a:noAutofit/>
          </a:bodyPr>
          <a:lstStyle/>
          <a:p>
            <a:pPr marL="0" lvl="0" indent="0" algn="just">
              <a:buNone/>
            </a:pPr>
            <a:r>
              <a:rPr lang="en-US" sz="2000" b="1" dirty="0">
                <a:latin typeface="Arial" panose="020B0604020202020204" pitchFamily="34" charset="0"/>
                <a:cs typeface="Arial" panose="020B0604020202020204" pitchFamily="34" charset="0"/>
              </a:rPr>
              <a:t>WEBSITES:</a:t>
            </a:r>
          </a:p>
          <a:p>
            <a:pPr marL="457200" lvl="0" indent="-457200" algn="just">
              <a:buAutoNum type="arabicPeriod"/>
            </a:pPr>
            <a:r>
              <a:rPr lang="en-US" sz="2000" dirty="0">
                <a:latin typeface="Arial" panose="020B0604020202020204" pitchFamily="34" charset="0"/>
                <a:cs typeface="Arial" panose="020B0604020202020204" pitchFamily="34" charset="0"/>
                <a:hlinkClick r:id="rId3"/>
              </a:rPr>
              <a:t>https://developer.mozilla.org/en-US/</a:t>
            </a:r>
            <a:endParaRPr lang="en-US" sz="2000" dirty="0">
              <a:latin typeface="Arial" panose="020B0604020202020204" pitchFamily="34" charset="0"/>
              <a:cs typeface="Arial" panose="020B0604020202020204" pitchFamily="34" charset="0"/>
            </a:endParaRPr>
          </a:p>
          <a:p>
            <a:pPr marL="457200" lvl="0" indent="-457200" algn="just">
              <a:buAutoNum type="arabicPeriod"/>
            </a:pPr>
            <a:endParaRPr lang="en-US" sz="2000" dirty="0">
              <a:latin typeface="Arial" panose="020B0604020202020204" pitchFamily="34" charset="0"/>
              <a:cs typeface="Arial" panose="020B0604020202020204" pitchFamily="34" charset="0"/>
              <a:hlinkClick r:id="rId4"/>
            </a:endParaRPr>
          </a:p>
          <a:p>
            <a:pPr marL="457200" lvl="0" indent="-457200" algn="just">
              <a:buAutoNum type="arabicPeriod"/>
            </a:pPr>
            <a:r>
              <a:rPr lang="en-US" sz="2000" dirty="0">
                <a:latin typeface="Arial" panose="020B0604020202020204" pitchFamily="34" charset="0"/>
                <a:cs typeface="Arial" panose="020B0604020202020204" pitchFamily="34" charset="0"/>
                <a:hlinkClick r:id="rId4"/>
              </a:rPr>
              <a:t>https://www.w3schools.com/</a:t>
            </a:r>
            <a:endParaRPr lang="en-US" sz="2000" dirty="0">
              <a:latin typeface="Arial" panose="020B0604020202020204" pitchFamily="34" charset="0"/>
              <a:cs typeface="Arial" panose="020B0604020202020204" pitchFamily="34" charset="0"/>
            </a:endParaRPr>
          </a:p>
          <a:p>
            <a:pPr marL="457200" lvl="0" indent="-457200" algn="just">
              <a:buAutoNum type="arabicPeriod"/>
            </a:pPr>
            <a:endParaRPr lang="en-US" sz="2000" dirty="0">
              <a:latin typeface="Arial" panose="020B0604020202020204" pitchFamily="34" charset="0"/>
              <a:cs typeface="Arial" panose="020B0604020202020204" pitchFamily="34" charset="0"/>
              <a:hlinkClick r:id="rId5"/>
            </a:endParaRPr>
          </a:p>
          <a:p>
            <a:pPr marL="457200" lvl="0" indent="-457200" algn="just">
              <a:buAutoNum type="arabicPeriod"/>
            </a:pPr>
            <a:r>
              <a:rPr lang="en-US" sz="2000" dirty="0">
                <a:latin typeface="Arial" panose="020B0604020202020204" pitchFamily="34" charset="0"/>
                <a:cs typeface="Arial" panose="020B0604020202020204" pitchFamily="34" charset="0"/>
                <a:hlinkClick r:id="rId5"/>
              </a:rPr>
              <a:t>https://css-tricks.com/</a:t>
            </a:r>
            <a:endParaRPr lang="en-US" sz="2000" dirty="0">
              <a:latin typeface="Arial" panose="020B0604020202020204" pitchFamily="34" charset="0"/>
              <a:cs typeface="Arial" panose="020B0604020202020204" pitchFamily="34" charset="0"/>
            </a:endParaRPr>
          </a:p>
          <a:p>
            <a:pPr marL="457200" lvl="0" indent="-457200" algn="just">
              <a:buAutoNum type="arabicPeriod"/>
            </a:pPr>
            <a:endParaRPr lang="en-US" sz="2000" dirty="0">
              <a:latin typeface="Arial" panose="020B0604020202020204" pitchFamily="34" charset="0"/>
              <a:cs typeface="Arial" panose="020B0604020202020204" pitchFamily="34" charset="0"/>
              <a:hlinkClick r:id="rId6"/>
            </a:endParaRPr>
          </a:p>
          <a:p>
            <a:pPr marL="457200" lvl="0" indent="-457200" algn="just">
              <a:buAutoNum type="arabicPeriod"/>
            </a:pPr>
            <a:r>
              <a:rPr lang="en-US" sz="2000" dirty="0">
                <a:latin typeface="Arial" panose="020B0604020202020204" pitchFamily="34" charset="0"/>
                <a:cs typeface="Arial" panose="020B0604020202020204" pitchFamily="34" charset="0"/>
                <a:hlinkClick r:id="rId6"/>
              </a:rPr>
              <a:t>https://tailwindcss.com/</a:t>
            </a:r>
            <a:endParaRPr lang="en-US" sz="2000" dirty="0">
              <a:latin typeface="Arial" panose="020B0604020202020204" pitchFamily="34" charset="0"/>
              <a:cs typeface="Arial" panose="020B0604020202020204" pitchFamily="34" charset="0"/>
            </a:endParaRPr>
          </a:p>
          <a:p>
            <a:pPr marL="0" lvl="0" indent="0" algn="just">
              <a:buNone/>
            </a:pPr>
            <a:r>
              <a:rPr lang="en-US" sz="2000" b="1" dirty="0">
                <a:latin typeface="Arial" panose="020B0604020202020204" pitchFamily="34" charset="0"/>
                <a:cs typeface="Arial" panose="020B0604020202020204" pitchFamily="34" charset="0"/>
              </a:rPr>
              <a:t>BOOKS:</a:t>
            </a:r>
          </a:p>
          <a:p>
            <a:pPr lvl="0" algn="just">
              <a:buAutoNum type="arabicPeriod"/>
            </a:pPr>
            <a:r>
              <a:rPr lang="en-US" sz="1800" dirty="0">
                <a:latin typeface="Arial" panose="020B0604020202020204" pitchFamily="34" charset="0"/>
                <a:cs typeface="Arial" panose="020B0604020202020204" pitchFamily="34" charset="0"/>
              </a:rPr>
              <a:t>React in Action by Mark </a:t>
            </a:r>
            <a:r>
              <a:rPr lang="en-US" sz="1800" dirty="0" err="1">
                <a:latin typeface="Arial" panose="020B0604020202020204" pitchFamily="34" charset="0"/>
                <a:cs typeface="Arial" panose="020B0604020202020204" pitchFamily="34" charset="0"/>
              </a:rPr>
              <a:t>Tielens</a:t>
            </a:r>
            <a:r>
              <a:rPr lang="en-US" sz="1800" dirty="0">
                <a:latin typeface="Arial" panose="020B0604020202020204" pitchFamily="34" charset="0"/>
                <a:cs typeface="Arial" panose="020B0604020202020204" pitchFamily="34" charset="0"/>
              </a:rPr>
              <a:t> Thomas</a:t>
            </a:r>
          </a:p>
          <a:p>
            <a:pPr lvl="0" algn="just">
              <a:buAutoNum type="arabicPeriod"/>
            </a:pPr>
            <a:endParaRPr lang="en-US" sz="1800" dirty="0">
              <a:latin typeface="Arial" panose="020B0604020202020204" pitchFamily="34" charset="0"/>
              <a:cs typeface="Arial" panose="020B0604020202020204" pitchFamily="34" charset="0"/>
            </a:endParaRPr>
          </a:p>
          <a:p>
            <a:pPr lvl="0" algn="just">
              <a:buAutoNum type="arabicPeriod"/>
            </a:pPr>
            <a:r>
              <a:rPr lang="en-US" sz="1800" dirty="0">
                <a:latin typeface="Arial" panose="020B0604020202020204" pitchFamily="34" charset="0"/>
                <a:cs typeface="Arial" panose="020B0604020202020204" pitchFamily="34" charset="0"/>
              </a:rPr>
              <a:t>The Full Stack Developer: Your Essential Guide to </a:t>
            </a:r>
            <a:r>
              <a:rPr lang="en-US" sz="1800" dirty="0" err="1">
                <a:latin typeface="Arial" panose="020B0604020202020204" pitchFamily="34" charset="0"/>
                <a:cs typeface="Arial" panose="020B0604020202020204" pitchFamily="34" charset="0"/>
              </a:rPr>
              <a:t>theEveryday</a:t>
            </a:r>
            <a:r>
              <a:rPr lang="en-US" sz="1800" dirty="0">
                <a:latin typeface="Arial" panose="020B0604020202020204" pitchFamily="34" charset="0"/>
                <a:cs typeface="Arial" panose="020B0604020202020204" pitchFamily="34" charset="0"/>
              </a:rPr>
              <a:t> Skills Expected of a Modern Full Stack </a:t>
            </a:r>
            <a:r>
              <a:rPr lang="en-US" sz="1800" dirty="0" err="1">
                <a:latin typeface="Arial" panose="020B0604020202020204" pitchFamily="34" charset="0"/>
                <a:cs typeface="Arial" panose="020B0604020202020204" pitchFamily="34" charset="0"/>
              </a:rPr>
              <a:t>WebDeveloper</a:t>
            </a:r>
            <a:r>
              <a:rPr lang="en-US" sz="1800" dirty="0">
                <a:latin typeface="Arial" panose="020B0604020202020204" pitchFamily="34" charset="0"/>
                <a:cs typeface="Arial" panose="020B0604020202020204" pitchFamily="34" charset="0"/>
              </a:rPr>
              <a:t> By Chris Northwood.</a:t>
            </a:r>
          </a:p>
          <a:p>
            <a:pPr marL="0" lvl="0" indent="0" algn="just">
              <a:buNone/>
            </a:pPr>
            <a:endParaRPr lang="en-US" sz="18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381164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THANK</a:t>
            </a:r>
            <a:r>
              <a:rPr lang="en-IN" dirty="0"/>
              <a:t> </a:t>
            </a:r>
            <a:r>
              <a:rPr lang="en-IN" sz="3600" dirty="0"/>
              <a:t>YOU</a:t>
            </a:r>
          </a:p>
        </p:txBody>
      </p:sp>
      <p:sp>
        <p:nvSpPr>
          <p:cNvPr id="3" name="Date Placeholder 2"/>
          <p:cNvSpPr>
            <a:spLocks noGrp="1"/>
          </p:cNvSpPr>
          <p:nvPr>
            <p:ph type="dt" sz="half" idx="10"/>
          </p:nvPr>
        </p:nvSpPr>
        <p:spPr/>
        <p:txBody>
          <a:bodyPr/>
          <a:lstStyle/>
          <a:p>
            <a:fld id="{9FE8A9F4-4DB3-4EF1-A315-68E41BB689F2}" type="datetime3">
              <a:rPr lang="en-US" smtClean="0"/>
              <a:t>16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12</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non-technical staff who helped us in our Project.</a:t>
            </a:r>
          </a:p>
        </p:txBody>
      </p:sp>
    </p:spTree>
    <p:extLst>
      <p:ext uri="{BB962C8B-B14F-4D97-AF65-F5344CB8AC3E}">
        <p14:creationId xmlns:p14="http://schemas.microsoft.com/office/powerpoint/2010/main" val="111132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lnSpcReduction="10000"/>
          </a:bodyPr>
          <a:lstStyle/>
          <a:p>
            <a:r>
              <a:rPr lang="en-US" dirty="0"/>
              <a:t>Certificate</a:t>
            </a:r>
          </a:p>
          <a:p>
            <a:r>
              <a:rPr lang="en-US" dirty="0"/>
              <a:t>Introduction</a:t>
            </a:r>
          </a:p>
          <a:p>
            <a:r>
              <a:rPr lang="en-US" dirty="0"/>
              <a:t>Abstract</a:t>
            </a:r>
          </a:p>
          <a:p>
            <a:r>
              <a:rPr lang="en-US" dirty="0"/>
              <a:t>Objective</a:t>
            </a:r>
          </a:p>
          <a:p>
            <a:r>
              <a:rPr lang="en-US" dirty="0"/>
              <a:t>System Architecture / Ideation Map</a:t>
            </a:r>
          </a:p>
          <a:p>
            <a:r>
              <a:rPr lang="en-US" dirty="0"/>
              <a:t>Module Implementation</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16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344089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COURSE CERTIFICATE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3</a:t>
            </a:fld>
            <a:endParaRPr lang="en-US" dirty="0"/>
          </a:p>
        </p:txBody>
      </p:sp>
      <p:pic>
        <p:nvPicPr>
          <p:cNvPr id="7" name="Content Placeholder 6" descr="A certificate of completion with a blue and white text&#10;&#10;Description automatically generated">
            <a:extLst>
              <a:ext uri="{FF2B5EF4-FFF2-40B4-BE49-F238E27FC236}">
                <a16:creationId xmlns:a16="http://schemas.microsoft.com/office/drawing/2014/main" id="{1B3408C4-27F8-7363-EB21-A273065B32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40" y="1226607"/>
            <a:ext cx="8607995" cy="5494868"/>
          </a:xfrm>
        </p:spPr>
      </p:pic>
    </p:spTree>
    <p:extLst>
      <p:ext uri="{BB962C8B-B14F-4D97-AF65-F5344CB8AC3E}">
        <p14:creationId xmlns:p14="http://schemas.microsoft.com/office/powerpoint/2010/main" val="42703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INTRODUCTION</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4</a:t>
            </a:fld>
            <a:endParaRPr lang="en-US" dirty="0"/>
          </a:p>
        </p:txBody>
      </p:sp>
      <p:sp>
        <p:nvSpPr>
          <p:cNvPr id="4" name="Content Placeholder 3"/>
          <p:cNvSpPr>
            <a:spLocks noGrp="1"/>
          </p:cNvSpPr>
          <p:nvPr>
            <p:ph idx="1"/>
          </p:nvPr>
        </p:nvSpPr>
        <p:spPr/>
        <p:txBody>
          <a:bodyPr/>
          <a:lstStyle/>
          <a:p>
            <a:r>
              <a:rPr lang="en-US" dirty="0"/>
              <a:t>Develop user-friendly property booking website for property search and booking.</a:t>
            </a:r>
          </a:p>
          <a:p>
            <a:r>
              <a:rPr lang="en-US" dirty="0"/>
              <a:t>Use HTML, CSS, JavaScript, and backend frameworks.</a:t>
            </a:r>
          </a:p>
          <a:p>
            <a:r>
              <a:rPr lang="en-US" dirty="0"/>
              <a:t>Focus on intuitive UI, property search, listing management, user authentication, and secure booking.</a:t>
            </a:r>
          </a:p>
        </p:txBody>
      </p:sp>
    </p:spTree>
    <p:extLst>
      <p:ext uri="{BB962C8B-B14F-4D97-AF65-F5344CB8AC3E}">
        <p14:creationId xmlns:p14="http://schemas.microsoft.com/office/powerpoint/2010/main" val="107392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ABSTRACT</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16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5</a:t>
            </a:fld>
            <a:endParaRPr lang="en-US" dirty="0"/>
          </a:p>
        </p:txBody>
      </p:sp>
      <p:sp>
        <p:nvSpPr>
          <p:cNvPr id="7" name="Content Placeholder 6"/>
          <p:cNvSpPr>
            <a:spLocks noGrp="1"/>
          </p:cNvSpPr>
          <p:nvPr>
            <p:ph idx="1"/>
          </p:nvPr>
        </p:nvSpPr>
        <p:spPr/>
        <p:txBody>
          <a:bodyPr>
            <a:normAutofit lnSpcReduction="10000"/>
          </a:bodyPr>
          <a:lstStyle/>
          <a:p>
            <a:r>
              <a:rPr lang="en-US" sz="2200" dirty="0"/>
              <a:t>The Property Booking Website mini project report presents the development of a web- based application designed to facilitate the search and booking of real estate properties. The objective of the project is to create a user-friendly platform that enables users to browse through property listings, view detailed information, and make bookings securely and conveniently.</a:t>
            </a:r>
          </a:p>
          <a:p>
            <a:pPr marL="0" indent="0">
              <a:buNone/>
            </a:pPr>
            <a:endParaRPr lang="en-US" sz="2200" dirty="0"/>
          </a:p>
          <a:p>
            <a:r>
              <a:rPr lang="en-US" sz="2200" dirty="0"/>
              <a:t>The project utilizes technologies such as HTML, CSS, JavaScript, and a backend framework to construct an intuitive and responsive user interface. The backend implementation includes database management and integration of essential functionalities such as property search, property listing management, user registration and authentication, and secure booking processing.</a:t>
            </a:r>
          </a:p>
        </p:txBody>
      </p:sp>
    </p:spTree>
    <p:extLst>
      <p:ext uri="{BB962C8B-B14F-4D97-AF65-F5344CB8AC3E}">
        <p14:creationId xmlns:p14="http://schemas.microsoft.com/office/powerpoint/2010/main" val="255961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OBJECTIVE</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16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6</a:t>
            </a:fld>
            <a:endParaRPr lang="en-US" dirty="0"/>
          </a:p>
        </p:txBody>
      </p:sp>
      <p:sp>
        <p:nvSpPr>
          <p:cNvPr id="7" name="Content Placeholder 6"/>
          <p:cNvSpPr>
            <a:spLocks noGrp="1"/>
          </p:cNvSpPr>
          <p:nvPr>
            <p:ph idx="1"/>
          </p:nvPr>
        </p:nvSpPr>
        <p:spPr/>
        <p:txBody>
          <a:bodyPr/>
          <a:lstStyle/>
          <a:p>
            <a:r>
              <a:rPr lang="en-US" sz="2200" dirty="0"/>
              <a:t>Current Property Booking websites lack user-friendly interfaces, struggle to provide comprehensive property information, and lack efficient communication tools between buyers and sellers. There's a need for a platform that simplifies property search, improves data quality, and streamlines communication for a better user experience.</a:t>
            </a:r>
          </a:p>
          <a:p>
            <a:pPr marL="0" indent="0">
              <a:buNone/>
            </a:pPr>
            <a:endParaRPr lang="en-US" sz="2200" dirty="0"/>
          </a:p>
          <a:p>
            <a:r>
              <a:rPr lang="en-US" sz="2200" dirty="0"/>
              <a:t>Hence There is need to develop a user-friendly Property Booking website. Here our website comes into action as it has a user-friendly interface and provide comprehensive property information about the property.  </a:t>
            </a:r>
            <a:r>
              <a:rPr lang="en-US" sz="2000" dirty="0"/>
              <a:t>                                                                             </a:t>
            </a:r>
          </a:p>
        </p:txBody>
      </p:sp>
    </p:spTree>
    <p:extLst>
      <p:ext uri="{BB962C8B-B14F-4D97-AF65-F5344CB8AC3E}">
        <p14:creationId xmlns:p14="http://schemas.microsoft.com/office/powerpoint/2010/main" val="254142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16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dirty="0"/>
          </a:p>
        </p:txBody>
      </p:sp>
      <p:sp>
        <p:nvSpPr>
          <p:cNvPr id="7" name="Content Placeholder 6"/>
          <p:cNvSpPr>
            <a:spLocks noGrp="1"/>
          </p:cNvSpPr>
          <p:nvPr>
            <p:ph idx="1"/>
          </p:nvPr>
        </p:nvSpPr>
        <p:spPr/>
        <p:txBody>
          <a:bodyPr>
            <a:normAutofit fontScale="85000" lnSpcReduction="20000"/>
          </a:bodyPr>
          <a:lstStyle/>
          <a:p>
            <a:r>
              <a:rPr lang="en-US" dirty="0"/>
              <a:t>The evolution of property booking websites has witnessed a transformative journey, progressing from basic property listings to sophisticated platforms offering immersive experiences. Studies underscore the pivotal role of user experience and interface design in these platforms, emphasizing intuitive navigation, categorized property listings, and high-quality visuals as key drivers of user engagement and satisfaction. Moreover, research highlights the integration of cutting-edge technologies like augmented reality (AR), virtual reality (VR), and artificial intelligence (AI) as catalysts for enhancing property visualization and aiding decision-making for potential buyers or renters.</a:t>
            </a:r>
          </a:p>
        </p:txBody>
      </p:sp>
    </p:spTree>
    <p:extLst>
      <p:ext uri="{BB962C8B-B14F-4D97-AF65-F5344CB8AC3E}">
        <p14:creationId xmlns:p14="http://schemas.microsoft.com/office/powerpoint/2010/main" val="276776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SYSTEM ARCHITECTURE / IDEATION MAP</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16 October 2024</a:t>
            </a:fld>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8</a:t>
            </a:fld>
            <a:endParaRPr lang="en-US" dirty="0"/>
          </a:p>
        </p:txBody>
      </p:sp>
      <p:pic>
        <p:nvPicPr>
          <p:cNvPr id="8" name="Content Placeholder 7" descr="A diagram of a website&#10;&#10;Description automatically generated">
            <a:extLst>
              <a:ext uri="{FF2B5EF4-FFF2-40B4-BE49-F238E27FC236}">
                <a16:creationId xmlns:a16="http://schemas.microsoft.com/office/drawing/2014/main" id="{06846E3C-3123-E423-B28A-392ACE1A9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439" y="1600200"/>
            <a:ext cx="5073122" cy="4525963"/>
          </a:xfrm>
        </p:spPr>
      </p:pic>
    </p:spTree>
    <p:extLst>
      <p:ext uri="{BB962C8B-B14F-4D97-AF65-F5344CB8AC3E}">
        <p14:creationId xmlns:p14="http://schemas.microsoft.com/office/powerpoint/2010/main" val="201193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7" name="Date Placeholder 6"/>
          <p:cNvSpPr>
            <a:spLocks noGrp="1"/>
          </p:cNvSpPr>
          <p:nvPr>
            <p:ph type="dt" sz="half" idx="10"/>
          </p:nvPr>
        </p:nvSpPr>
        <p:spPr/>
        <p:txBody>
          <a:bodyPr/>
          <a:lstStyle/>
          <a:p>
            <a:fld id="{050741AE-4684-4D5C-854F-1AB768A2C094}" type="datetime3">
              <a:rPr lang="en-US" smtClean="0"/>
              <a:t>16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9</a:t>
            </a:fld>
            <a:endParaRPr lang="en-US"/>
          </a:p>
        </p:txBody>
      </p:sp>
      <p:sp>
        <p:nvSpPr>
          <p:cNvPr id="2" name="Content Placeholder 1"/>
          <p:cNvSpPr>
            <a:spLocks noGrp="1"/>
          </p:cNvSpPr>
          <p:nvPr>
            <p:ph idx="1"/>
          </p:nvPr>
        </p:nvSpPr>
        <p:spPr>
          <a:xfrm>
            <a:off x="457200" y="1524000"/>
            <a:ext cx="8229600" cy="4525963"/>
          </a:xfrm>
        </p:spPr>
        <p:txBody>
          <a:bodyPr>
            <a:normAutofit/>
          </a:bodyPr>
          <a:lstStyle/>
          <a:p>
            <a:pPr marL="0" indent="0">
              <a:buNone/>
            </a:pPr>
            <a:r>
              <a:rPr lang="en-US" sz="2400" dirty="0"/>
              <a:t>In order to implement the Website the hardware and software requirements are :</a:t>
            </a:r>
          </a:p>
          <a:p>
            <a:pPr marL="0" indent="0">
              <a:buNone/>
            </a:pPr>
            <a:endParaRPr lang="en-US" sz="2000" b="1" dirty="0"/>
          </a:p>
          <a:p>
            <a:pPr marL="0" indent="0">
              <a:buNone/>
            </a:pPr>
            <a:r>
              <a:rPr lang="en-US" sz="2000" b="1" dirty="0"/>
              <a:t>HARDWARE REQUIREMENTS: </a:t>
            </a:r>
            <a:r>
              <a:rPr lang="en-US" sz="2000" dirty="0"/>
              <a:t>Processor : i3/Intel or above, Operating System : Windows 7 +, RAM : 2GB (min), Hardware Devices : Desktops, Tablets, Mobiles, Hard Disk : 128GB (min), Keyword : Standard.</a:t>
            </a:r>
          </a:p>
          <a:p>
            <a:pPr marL="0" indent="0">
              <a:buNone/>
            </a:pPr>
            <a:endParaRPr lang="en-US" sz="2000" b="1" dirty="0"/>
          </a:p>
          <a:p>
            <a:pPr marL="0" indent="0">
              <a:buNone/>
            </a:pPr>
            <a:r>
              <a:rPr lang="en-US" sz="2000" b="1" dirty="0"/>
              <a:t>SOFTWARE REQUIREMENTS: Technology implemented: </a:t>
            </a:r>
            <a:r>
              <a:rPr lang="en-US" sz="2000" dirty="0"/>
              <a:t>Full-Stack Web Development, Language Used : HTML, CSS, JavaScript, React, Database : MongoDB Atlas /Compass, VCS : Git/GitHub, Web Browser : All Existing Browser, IDE : </a:t>
            </a:r>
            <a:r>
              <a:rPr lang="en-US" sz="2000" dirty="0" err="1"/>
              <a:t>VsCode</a:t>
            </a:r>
            <a:r>
              <a:rPr lang="en-US" sz="2000" dirty="0"/>
              <a:t>.</a:t>
            </a:r>
          </a:p>
        </p:txBody>
      </p:sp>
    </p:spTree>
    <p:extLst>
      <p:ext uri="{BB962C8B-B14F-4D97-AF65-F5344CB8AC3E}">
        <p14:creationId xmlns:p14="http://schemas.microsoft.com/office/powerpoint/2010/main" val="31859722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6289</TotalTime>
  <Words>868</Words>
  <Application>Microsoft Office PowerPoint</Application>
  <PresentationFormat>On-screen Show (4:3)</PresentationFormat>
  <Paragraphs>87</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Custom Design</vt:lpstr>
      <vt:lpstr>  </vt:lpstr>
      <vt:lpstr>AGENDA</vt:lpstr>
      <vt:lpstr>COURSE CERTIFICATE</vt:lpstr>
      <vt:lpstr>INTRODUCTION</vt:lpstr>
      <vt:lpstr>ABSTRACT</vt:lpstr>
      <vt:lpstr>OBJECTIVE</vt:lpstr>
      <vt:lpstr>LITERATURE SURVEY</vt:lpstr>
      <vt:lpstr>SYSTEM ARCHITECTURE / IDEATION MAP</vt:lpstr>
      <vt:lpstr>MODULE IMPLEMENTATION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Issac Newton</cp:lastModifiedBy>
  <cp:revision>112</cp:revision>
  <dcterms:created xsi:type="dcterms:W3CDTF">2019-11-06T07:48:53Z</dcterms:created>
  <dcterms:modified xsi:type="dcterms:W3CDTF">2024-10-16T16:13:51Z</dcterms:modified>
</cp:coreProperties>
</file>