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DM Sans Medium" pitchFamily="2" charset="0"/>
      <p:regular r:id="rId10"/>
    </p:embeddedFont>
    <p:embeddedFont>
      <p:font typeface="Inter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70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Bicep Curl Counter Using Computer Vision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will showcase a innovative project that leverages computer vision techniques to automatically count and track bicep curl repetitions, providing valuable feedback for fitness enthusiasts and trainers.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EA087-5C43-DE9E-21AF-F66D87E40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133" y="7661668"/>
            <a:ext cx="2629267" cy="466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32133"/>
            <a:ext cx="62566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Overview of the Project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62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93100" y="5121235"/>
            <a:ext cx="1116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036225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Real-time Bicep Curl Tracking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880973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can detect and count bicep curl repetitions in real-time using advanced computer vision algorithms.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0362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5373886" y="5121235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036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Pose Estimation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526643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estimating the user's arm and body pose, the system can accurately identify and track the bicep curl motion.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0362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9794200" y="5121235"/>
            <a:ext cx="202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036225"/>
            <a:ext cx="28357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Intuitive Visualization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526643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includes a user-friendly interface to display the counted reps and provide meaningful workout insights.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60F1EC-EE87-6C30-213F-DD5C1063C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133" y="7692451"/>
            <a:ext cx="2629267" cy="466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108412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Leveraging YOLOv8 for Human Detection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34301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YOLOv8 Object Detection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utilizes the latest version of the YOLOv8 object detection model to accurately identify and localize people in the camera frame.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Robust Performance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YOLOv8 provides state-of-the-art object detection capabilities, ensuring reliable human detection even in complex gym environments.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Real-time Inference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efficient implementation of YOLOv8 enables the system to perform human detection and localization in real-time.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F6EFD2-6976-3074-D27A-86444FDEA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125" y="7762810"/>
            <a:ext cx="2629267" cy="466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3871" y="860584"/>
            <a:ext cx="7709059" cy="1281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Extracting Arm Keypoints with OpenCV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71" y="2449116"/>
            <a:ext cx="1024890" cy="16399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6180" y="2654022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Pose Estimation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536180" y="3097292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OpenCV's powerful pose estimation models are used to identify and track the user's arm keypoints during the bicep curl exercise.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871" y="4089083"/>
            <a:ext cx="1024890" cy="163996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36180" y="4293989"/>
            <a:ext cx="26742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Arm Angle Calculation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536180" y="4737259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monitoring the changes in arm angle over time, the system can accurately detect the start and end of each bicep curl rep.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871" y="5729049"/>
            <a:ext cx="1024890" cy="163996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6180" y="5933956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Real-time Tracking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536180" y="6377226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processes the video stream in real-time, providing instant feedback on the user's bicep curl performance.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4B923E-D3E8-0F95-D302-A0655EC66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8574" y="7762810"/>
            <a:ext cx="2629267" cy="466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4005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5201" y="3005971"/>
            <a:ext cx="6876098" cy="584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Tracking Bicep Curl Repetitions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55201" y="5717619"/>
            <a:ext cx="13319998" cy="22860"/>
          </a:xfrm>
          <a:prstGeom prst="roundRect">
            <a:avLst>
              <a:gd name="adj" fmla="val 122840"/>
            </a:avLst>
          </a:prstGeom>
          <a:solidFill>
            <a:srgbClr val="65696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3926800" y="5062478"/>
            <a:ext cx="22860" cy="655201"/>
          </a:xfrm>
          <a:prstGeom prst="roundRect">
            <a:avLst>
              <a:gd name="adj" fmla="val 122840"/>
            </a:avLst>
          </a:prstGeom>
          <a:solidFill>
            <a:srgbClr val="65696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3727728" y="5507057"/>
            <a:ext cx="421124" cy="421124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3892153" y="5577185"/>
            <a:ext cx="92154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2745224" y="3871674"/>
            <a:ext cx="2386370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Arm Angle Monitoring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42367" y="4276368"/>
            <a:ext cx="6192083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continuously tracks the user's arm angle during the exercise, looking for the characteristic "curl" motion.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7303532" y="5717560"/>
            <a:ext cx="22860" cy="655201"/>
          </a:xfrm>
          <a:prstGeom prst="roundRect">
            <a:avLst>
              <a:gd name="adj" fmla="val 122840"/>
            </a:avLst>
          </a:prstGeom>
          <a:solidFill>
            <a:srgbClr val="65696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104459" y="5507057"/>
            <a:ext cx="421124" cy="421124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233999" y="5577185"/>
            <a:ext cx="162044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6145054" y="6559987"/>
            <a:ext cx="2340054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Rep Identification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4219099" y="6964680"/>
            <a:ext cx="6192083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analyzing the changes in arm angle, the system can accurately identify the start and end of each bicep curl repetition.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10680383" y="5062478"/>
            <a:ext cx="22860" cy="655201"/>
          </a:xfrm>
          <a:prstGeom prst="roundRect">
            <a:avLst>
              <a:gd name="adj" fmla="val 122840"/>
            </a:avLst>
          </a:prstGeom>
          <a:solidFill>
            <a:srgbClr val="65696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10481310" y="5507057"/>
            <a:ext cx="421124" cy="421124"/>
          </a:xfrm>
          <a:prstGeom prst="roundRect">
            <a:avLst>
              <a:gd name="adj" fmla="val 666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10608469" y="5577185"/>
            <a:ext cx="166807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9521904" y="3871674"/>
            <a:ext cx="2340054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Repetition Counting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7595949" y="4276368"/>
            <a:ext cx="6192083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total number of detected reps is displayed in real-time, providing the user with immediate feedback on their workout progress.</a:t>
            </a:r>
            <a:endParaRPr lang="en-US" sz="14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9BF1ED-AFD2-AD48-319B-3226D12C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133" y="7762810"/>
            <a:ext cx="2629267" cy="466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5561" y="832485"/>
            <a:ext cx="7712750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Visualizing the Bicep Curl Counter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1" y="1725216"/>
            <a:ext cx="482560" cy="4825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75561" y="2400776"/>
            <a:ext cx="2413040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Time Elapsed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75561" y="2818090"/>
            <a:ext cx="77928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application tracks the total duration of the workout session.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61" y="3705939"/>
            <a:ext cx="482560" cy="4825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75561" y="4381500"/>
            <a:ext cx="2413040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Reps Over Time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675561" y="4798814"/>
            <a:ext cx="7792879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graph displays the user's rep count over the course of the workout.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61" y="5686663"/>
            <a:ext cx="482560" cy="4825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5561" y="6362224"/>
            <a:ext cx="2413040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Customization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675561" y="6779538"/>
            <a:ext cx="7792879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adjust settings like rep threshold and sensor sensitivity to personalize the experience.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1230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 and Future Enhancements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70027"/>
            <a:ext cx="3664863" cy="3847267"/>
          </a:xfrm>
          <a:prstGeom prst="roundRect">
            <a:avLst>
              <a:gd name="adj" fmla="val 92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0604" y="3296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87259"/>
            <a:ext cx="321123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demonstrates the power of computer vision and deep learning in enhancing the fitness experience. The bicep curl counter provides valuable insights and real-time feedback to users.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70027"/>
            <a:ext cx="3664863" cy="3847267"/>
          </a:xfrm>
          <a:prstGeom prst="roundRect">
            <a:avLst>
              <a:gd name="adj" fmla="val 928"/>
            </a:avLst>
          </a:prstGeom>
          <a:solidFill>
            <a:srgbClr val="4C50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12281" y="3296841"/>
            <a:ext cx="29365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787259"/>
            <a:ext cx="3211235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Potential improvements include integration with wearable devices, personalized workout plans, and expanded exercise tracking capabilities using advanced AI and AR/VR technologies.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453</Words>
  <Application>Microsoft Office PowerPoint</Application>
  <PresentationFormat>Custom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DM Sans Medium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Ganesh Reddy Kovvuri</cp:lastModifiedBy>
  <cp:revision>4</cp:revision>
  <dcterms:created xsi:type="dcterms:W3CDTF">2024-11-18T07:00:21Z</dcterms:created>
  <dcterms:modified xsi:type="dcterms:W3CDTF">2025-02-28T16:39:55Z</dcterms:modified>
</cp:coreProperties>
</file>