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5"/>
    <p:restoredTop sz="94694"/>
  </p:normalViewPr>
  <p:slideViewPr>
    <p:cSldViewPr snapToGrid="0" snapToObjects="1">
      <p:cViewPr>
        <p:scale>
          <a:sx n="86" d="100"/>
          <a:sy n="86" d="100"/>
        </p:scale>
        <p:origin x="144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288D2-4154-47D9-8C3D-C544C7E5ED0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C16306-D2E7-40DE-A1FD-E76A9C2371B9}">
      <dgm:prSet/>
      <dgm:spPr/>
      <dgm:t>
        <a:bodyPr/>
        <a:lstStyle/>
        <a:p>
          <a:r>
            <a:rPr lang="en-US" b="0" baseline="0"/>
            <a:t>Register</a:t>
          </a:r>
          <a:endParaRPr lang="en-US"/>
        </a:p>
      </dgm:t>
    </dgm:pt>
    <dgm:pt modelId="{C98C88BE-BC3A-47D3-A047-55C1FBEE8AD1}" type="parTrans" cxnId="{B62A3719-2FF6-47F3-A5E8-1ADA5823337D}">
      <dgm:prSet/>
      <dgm:spPr/>
      <dgm:t>
        <a:bodyPr/>
        <a:lstStyle/>
        <a:p>
          <a:endParaRPr lang="en-US"/>
        </a:p>
      </dgm:t>
    </dgm:pt>
    <dgm:pt modelId="{4129D223-8B06-4E72-9921-873A79E37E93}" type="sibTrans" cxnId="{B62A3719-2FF6-47F3-A5E8-1ADA5823337D}">
      <dgm:prSet/>
      <dgm:spPr/>
      <dgm:t>
        <a:bodyPr/>
        <a:lstStyle/>
        <a:p>
          <a:endParaRPr lang="en-US"/>
        </a:p>
      </dgm:t>
    </dgm:pt>
    <dgm:pt modelId="{6890D69D-7606-4B57-BF46-CFF96CA11256}">
      <dgm:prSet/>
      <dgm:spPr/>
      <dgm:t>
        <a:bodyPr/>
        <a:lstStyle/>
        <a:p>
          <a:r>
            <a:rPr lang="en-US" b="0" baseline="0"/>
            <a:t>Xxxxxxxxx</a:t>
          </a:r>
          <a:endParaRPr lang="en-US"/>
        </a:p>
      </dgm:t>
    </dgm:pt>
    <dgm:pt modelId="{2BB8C64E-E919-46B9-98F5-A521FFC3440A}" type="parTrans" cxnId="{D0D7C31A-0A6D-44BF-8BC0-812C3B211E1B}">
      <dgm:prSet/>
      <dgm:spPr/>
      <dgm:t>
        <a:bodyPr/>
        <a:lstStyle/>
        <a:p>
          <a:endParaRPr lang="en-US"/>
        </a:p>
      </dgm:t>
    </dgm:pt>
    <dgm:pt modelId="{6252040A-2D1F-4F9E-BC91-347020E31E31}" type="sibTrans" cxnId="{D0D7C31A-0A6D-44BF-8BC0-812C3B211E1B}">
      <dgm:prSet/>
      <dgm:spPr/>
      <dgm:t>
        <a:bodyPr/>
        <a:lstStyle/>
        <a:p>
          <a:endParaRPr lang="en-US"/>
        </a:p>
      </dgm:t>
    </dgm:pt>
    <dgm:pt modelId="{427B6CFA-55E7-4DDA-8FBA-5B0FEED31E1C}">
      <dgm:prSet/>
      <dgm:spPr/>
      <dgm:t>
        <a:bodyPr/>
        <a:lstStyle/>
        <a:p>
          <a:r>
            <a:rPr lang="en-US" b="0" baseline="0"/>
            <a:t>Xxxxxxxxx</a:t>
          </a:r>
          <a:endParaRPr lang="en-US"/>
        </a:p>
      </dgm:t>
    </dgm:pt>
    <dgm:pt modelId="{E05A7E7F-CE55-4FBE-B43E-E6A08421C913}" type="parTrans" cxnId="{3B759345-A2C0-4764-A6D5-271D02038820}">
      <dgm:prSet/>
      <dgm:spPr/>
      <dgm:t>
        <a:bodyPr/>
        <a:lstStyle/>
        <a:p>
          <a:endParaRPr lang="en-US"/>
        </a:p>
      </dgm:t>
    </dgm:pt>
    <dgm:pt modelId="{3BBB2AC5-EA6C-4915-A8CB-F1419BB86540}" type="sibTrans" cxnId="{3B759345-A2C0-4764-A6D5-271D02038820}">
      <dgm:prSet/>
      <dgm:spPr/>
      <dgm:t>
        <a:bodyPr/>
        <a:lstStyle/>
        <a:p>
          <a:endParaRPr lang="en-US"/>
        </a:p>
      </dgm:t>
    </dgm:pt>
    <dgm:pt modelId="{17ADBCF3-9251-44A0-914C-F2D2637BEE7D}">
      <dgm:prSet/>
      <dgm:spPr/>
      <dgm:t>
        <a:bodyPr/>
        <a:lstStyle/>
        <a:p>
          <a:r>
            <a:rPr lang="en-US" b="0" baseline="0"/>
            <a:t>Xxxxxxxxxx</a:t>
          </a:r>
          <a:endParaRPr lang="en-US"/>
        </a:p>
      </dgm:t>
    </dgm:pt>
    <dgm:pt modelId="{6238F0A9-BDD8-492A-8472-BD4E38DBDE65}" type="parTrans" cxnId="{75937243-349C-430F-B392-DC4551819D10}">
      <dgm:prSet/>
      <dgm:spPr/>
      <dgm:t>
        <a:bodyPr/>
        <a:lstStyle/>
        <a:p>
          <a:endParaRPr lang="en-US"/>
        </a:p>
      </dgm:t>
    </dgm:pt>
    <dgm:pt modelId="{524B78BD-9D91-43CB-A453-7415025B3065}" type="sibTrans" cxnId="{75937243-349C-430F-B392-DC4551819D10}">
      <dgm:prSet/>
      <dgm:spPr/>
      <dgm:t>
        <a:bodyPr/>
        <a:lstStyle/>
        <a:p>
          <a:endParaRPr lang="en-US"/>
        </a:p>
      </dgm:t>
    </dgm:pt>
    <dgm:pt modelId="{E759BE19-8C0C-4B19-B961-8BCDAADF51C1}">
      <dgm:prSet/>
      <dgm:spPr/>
      <dgm:t>
        <a:bodyPr/>
        <a:lstStyle/>
        <a:p>
          <a:r>
            <a:rPr lang="en-US" b="0" baseline="0"/>
            <a:t>Already a user? Login </a:t>
          </a:r>
          <a:endParaRPr lang="en-US"/>
        </a:p>
      </dgm:t>
    </dgm:pt>
    <dgm:pt modelId="{91DA7D75-6361-4570-8C40-6B4AAAC17D03}" type="parTrans" cxnId="{151D866C-5D2D-4D65-89D4-7C1CF16C8EC2}">
      <dgm:prSet/>
      <dgm:spPr/>
      <dgm:t>
        <a:bodyPr/>
        <a:lstStyle/>
        <a:p>
          <a:endParaRPr lang="en-US"/>
        </a:p>
      </dgm:t>
    </dgm:pt>
    <dgm:pt modelId="{5720084D-3C66-4FC2-AC30-D24639DA05B2}" type="sibTrans" cxnId="{151D866C-5D2D-4D65-89D4-7C1CF16C8EC2}">
      <dgm:prSet/>
      <dgm:spPr/>
      <dgm:t>
        <a:bodyPr/>
        <a:lstStyle/>
        <a:p>
          <a:endParaRPr lang="en-US"/>
        </a:p>
      </dgm:t>
    </dgm:pt>
    <dgm:pt modelId="{A1C972C2-3843-334C-9FED-8F83A6C4AD22}" type="pres">
      <dgm:prSet presAssocID="{F4B288D2-4154-47D9-8C3D-C544C7E5ED03}" presName="linear" presStyleCnt="0">
        <dgm:presLayoutVars>
          <dgm:animLvl val="lvl"/>
          <dgm:resizeHandles val="exact"/>
        </dgm:presLayoutVars>
      </dgm:prSet>
      <dgm:spPr/>
    </dgm:pt>
    <dgm:pt modelId="{5C134445-AD0C-AC49-8143-8C6C9A64CD06}" type="pres">
      <dgm:prSet presAssocID="{EBC16306-D2E7-40DE-A1FD-E76A9C2371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66D48A-3B38-C24C-9192-46E641AE8A81}" type="pres">
      <dgm:prSet presAssocID="{4129D223-8B06-4E72-9921-873A79E37E93}" presName="spacer" presStyleCnt="0"/>
      <dgm:spPr/>
    </dgm:pt>
    <dgm:pt modelId="{C8F91282-CF1C-9842-A0E7-42F85C541688}" type="pres">
      <dgm:prSet presAssocID="{6890D69D-7606-4B57-BF46-CFF96CA112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268DCF1-C4BA-EB4A-8143-57A1A67732F9}" type="pres">
      <dgm:prSet presAssocID="{6252040A-2D1F-4F9E-BC91-347020E31E31}" presName="spacer" presStyleCnt="0"/>
      <dgm:spPr/>
    </dgm:pt>
    <dgm:pt modelId="{0D788E6B-A4FE-2140-AFE8-8A97C008D7FD}" type="pres">
      <dgm:prSet presAssocID="{427B6CFA-55E7-4DDA-8FBA-5B0FEED31E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A3FC744-730E-B045-BC0A-0561A9F245D0}" type="pres">
      <dgm:prSet presAssocID="{3BBB2AC5-EA6C-4915-A8CB-F1419BB86540}" presName="spacer" presStyleCnt="0"/>
      <dgm:spPr/>
    </dgm:pt>
    <dgm:pt modelId="{85C974B6-9118-E14A-ADE2-FA1982EF4FD9}" type="pres">
      <dgm:prSet presAssocID="{17ADBCF3-9251-44A0-914C-F2D2637BEE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51F43C-4975-EB44-8EF0-BC1A2353BD76}" type="pres">
      <dgm:prSet presAssocID="{524B78BD-9D91-43CB-A453-7415025B3065}" presName="spacer" presStyleCnt="0"/>
      <dgm:spPr/>
    </dgm:pt>
    <dgm:pt modelId="{3E9CDA6F-3E8B-BA4D-AD7D-591AFE96F221}" type="pres">
      <dgm:prSet presAssocID="{E759BE19-8C0C-4B19-B961-8BCDAADF51C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E7DE801-81CC-C348-965F-8658D1DF4E12}" type="presOf" srcId="{17ADBCF3-9251-44A0-914C-F2D2637BEE7D}" destId="{85C974B6-9118-E14A-ADE2-FA1982EF4FD9}" srcOrd="0" destOrd="0" presId="urn:microsoft.com/office/officeart/2005/8/layout/vList2"/>
    <dgm:cxn modelId="{B62A3719-2FF6-47F3-A5E8-1ADA5823337D}" srcId="{F4B288D2-4154-47D9-8C3D-C544C7E5ED03}" destId="{EBC16306-D2E7-40DE-A1FD-E76A9C2371B9}" srcOrd="0" destOrd="0" parTransId="{C98C88BE-BC3A-47D3-A047-55C1FBEE8AD1}" sibTransId="{4129D223-8B06-4E72-9921-873A79E37E93}"/>
    <dgm:cxn modelId="{D0D7C31A-0A6D-44BF-8BC0-812C3B211E1B}" srcId="{F4B288D2-4154-47D9-8C3D-C544C7E5ED03}" destId="{6890D69D-7606-4B57-BF46-CFF96CA11256}" srcOrd="1" destOrd="0" parTransId="{2BB8C64E-E919-46B9-98F5-A521FFC3440A}" sibTransId="{6252040A-2D1F-4F9E-BC91-347020E31E31}"/>
    <dgm:cxn modelId="{75937243-349C-430F-B392-DC4551819D10}" srcId="{F4B288D2-4154-47D9-8C3D-C544C7E5ED03}" destId="{17ADBCF3-9251-44A0-914C-F2D2637BEE7D}" srcOrd="3" destOrd="0" parTransId="{6238F0A9-BDD8-492A-8472-BD4E38DBDE65}" sibTransId="{524B78BD-9D91-43CB-A453-7415025B3065}"/>
    <dgm:cxn modelId="{3B759345-A2C0-4764-A6D5-271D02038820}" srcId="{F4B288D2-4154-47D9-8C3D-C544C7E5ED03}" destId="{427B6CFA-55E7-4DDA-8FBA-5B0FEED31E1C}" srcOrd="2" destOrd="0" parTransId="{E05A7E7F-CE55-4FBE-B43E-E6A08421C913}" sibTransId="{3BBB2AC5-EA6C-4915-A8CB-F1419BB86540}"/>
    <dgm:cxn modelId="{45260B4B-78CF-9341-94F5-529A0B8E96AC}" type="presOf" srcId="{EBC16306-D2E7-40DE-A1FD-E76A9C2371B9}" destId="{5C134445-AD0C-AC49-8143-8C6C9A64CD06}" srcOrd="0" destOrd="0" presId="urn:microsoft.com/office/officeart/2005/8/layout/vList2"/>
    <dgm:cxn modelId="{151D866C-5D2D-4D65-89D4-7C1CF16C8EC2}" srcId="{F4B288D2-4154-47D9-8C3D-C544C7E5ED03}" destId="{E759BE19-8C0C-4B19-B961-8BCDAADF51C1}" srcOrd="4" destOrd="0" parTransId="{91DA7D75-6361-4570-8C40-6B4AAAC17D03}" sibTransId="{5720084D-3C66-4FC2-AC30-D24639DA05B2}"/>
    <dgm:cxn modelId="{6A744FA9-DDFE-0049-9AFE-203BB2A8D590}" type="presOf" srcId="{427B6CFA-55E7-4DDA-8FBA-5B0FEED31E1C}" destId="{0D788E6B-A4FE-2140-AFE8-8A97C008D7FD}" srcOrd="0" destOrd="0" presId="urn:microsoft.com/office/officeart/2005/8/layout/vList2"/>
    <dgm:cxn modelId="{80B452AB-D0D0-5B4B-B534-93425BF1EF6C}" type="presOf" srcId="{F4B288D2-4154-47D9-8C3D-C544C7E5ED03}" destId="{A1C972C2-3843-334C-9FED-8F83A6C4AD22}" srcOrd="0" destOrd="0" presId="urn:microsoft.com/office/officeart/2005/8/layout/vList2"/>
    <dgm:cxn modelId="{A2F019DA-6244-5845-811E-6F83868FC40D}" type="presOf" srcId="{E759BE19-8C0C-4B19-B961-8BCDAADF51C1}" destId="{3E9CDA6F-3E8B-BA4D-AD7D-591AFE96F221}" srcOrd="0" destOrd="0" presId="urn:microsoft.com/office/officeart/2005/8/layout/vList2"/>
    <dgm:cxn modelId="{07EF3EF6-42A5-F848-873C-3CE41470E346}" type="presOf" srcId="{6890D69D-7606-4B57-BF46-CFF96CA11256}" destId="{C8F91282-CF1C-9842-A0E7-42F85C541688}" srcOrd="0" destOrd="0" presId="urn:microsoft.com/office/officeart/2005/8/layout/vList2"/>
    <dgm:cxn modelId="{A8D2FCEC-AB38-044A-AC4A-8BD4D2E2BC8F}" type="presParOf" srcId="{A1C972C2-3843-334C-9FED-8F83A6C4AD22}" destId="{5C134445-AD0C-AC49-8143-8C6C9A64CD06}" srcOrd="0" destOrd="0" presId="urn:microsoft.com/office/officeart/2005/8/layout/vList2"/>
    <dgm:cxn modelId="{192984A0-2C91-B246-8738-319FE66CFEBD}" type="presParOf" srcId="{A1C972C2-3843-334C-9FED-8F83A6C4AD22}" destId="{0866D48A-3B38-C24C-9192-46E641AE8A81}" srcOrd="1" destOrd="0" presId="urn:microsoft.com/office/officeart/2005/8/layout/vList2"/>
    <dgm:cxn modelId="{75D6EBFC-5683-5343-BF71-1514E4BBE57A}" type="presParOf" srcId="{A1C972C2-3843-334C-9FED-8F83A6C4AD22}" destId="{C8F91282-CF1C-9842-A0E7-42F85C541688}" srcOrd="2" destOrd="0" presId="urn:microsoft.com/office/officeart/2005/8/layout/vList2"/>
    <dgm:cxn modelId="{1A3A06A1-A6CC-8047-9CA1-FB808C429D38}" type="presParOf" srcId="{A1C972C2-3843-334C-9FED-8F83A6C4AD22}" destId="{4268DCF1-C4BA-EB4A-8143-57A1A67732F9}" srcOrd="3" destOrd="0" presId="urn:microsoft.com/office/officeart/2005/8/layout/vList2"/>
    <dgm:cxn modelId="{9DA2512F-CD41-4C4E-94AC-3A19B23921A5}" type="presParOf" srcId="{A1C972C2-3843-334C-9FED-8F83A6C4AD22}" destId="{0D788E6B-A4FE-2140-AFE8-8A97C008D7FD}" srcOrd="4" destOrd="0" presId="urn:microsoft.com/office/officeart/2005/8/layout/vList2"/>
    <dgm:cxn modelId="{7313D640-1D9F-B346-B3C3-54A3CA4986DF}" type="presParOf" srcId="{A1C972C2-3843-334C-9FED-8F83A6C4AD22}" destId="{6A3FC744-730E-B045-BC0A-0561A9F245D0}" srcOrd="5" destOrd="0" presId="urn:microsoft.com/office/officeart/2005/8/layout/vList2"/>
    <dgm:cxn modelId="{430082E9-5C8A-7F49-AB49-20CB40A4DB40}" type="presParOf" srcId="{A1C972C2-3843-334C-9FED-8F83A6C4AD22}" destId="{85C974B6-9118-E14A-ADE2-FA1982EF4FD9}" srcOrd="6" destOrd="0" presId="urn:microsoft.com/office/officeart/2005/8/layout/vList2"/>
    <dgm:cxn modelId="{2521BF71-D4B1-4449-8432-B357A8336BBD}" type="presParOf" srcId="{A1C972C2-3843-334C-9FED-8F83A6C4AD22}" destId="{7851F43C-4975-EB44-8EF0-BC1A2353BD76}" srcOrd="7" destOrd="0" presId="urn:microsoft.com/office/officeart/2005/8/layout/vList2"/>
    <dgm:cxn modelId="{9F693E81-4E8E-F048-8551-896E3FC850DF}" type="presParOf" srcId="{A1C972C2-3843-334C-9FED-8F83A6C4AD22}" destId="{3E9CDA6F-3E8B-BA4D-AD7D-591AFE96F2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319F8-5649-4166-A271-DC1FF81E983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C2036B-2239-4E85-A5C8-527DA128A0E3}">
      <dgm:prSet/>
      <dgm:spPr/>
      <dgm:t>
        <a:bodyPr/>
        <a:lstStyle/>
        <a:p>
          <a:r>
            <a:rPr lang="en-US" b="0" baseline="0"/>
            <a:t>What is your problem? </a:t>
          </a:r>
          <a:endParaRPr lang="en-US"/>
        </a:p>
      </dgm:t>
    </dgm:pt>
    <dgm:pt modelId="{04C750B6-9116-4E9B-A875-BDBF574F06F8}" type="parTrans" cxnId="{BE403E9D-E3FE-4152-B736-F84ABD5CD3A0}">
      <dgm:prSet/>
      <dgm:spPr/>
      <dgm:t>
        <a:bodyPr/>
        <a:lstStyle/>
        <a:p>
          <a:endParaRPr lang="en-US"/>
        </a:p>
      </dgm:t>
    </dgm:pt>
    <dgm:pt modelId="{ADAB273B-9336-4EDB-A4DA-67238FECCCD2}" type="sibTrans" cxnId="{BE403E9D-E3FE-4152-B736-F84ABD5CD3A0}">
      <dgm:prSet/>
      <dgm:spPr/>
      <dgm:t>
        <a:bodyPr/>
        <a:lstStyle/>
        <a:p>
          <a:endParaRPr lang="en-US"/>
        </a:p>
      </dgm:t>
    </dgm:pt>
    <dgm:pt modelId="{8C54292F-0DDA-4090-952D-CE2720C1E21C}">
      <dgm:prSet/>
      <dgm:spPr/>
      <dgm:t>
        <a:bodyPr/>
        <a:lstStyle/>
        <a:p>
          <a:r>
            <a:rPr lang="en-US" b="0" baseline="0" dirty="0"/>
            <a:t>Type here </a:t>
          </a:r>
          <a:endParaRPr lang="en-US" dirty="0"/>
        </a:p>
      </dgm:t>
    </dgm:pt>
    <dgm:pt modelId="{AE821D88-4520-4707-9D08-16038C80DE1F}" type="parTrans" cxnId="{489EC394-EC75-4DA0-BD3B-B97409A5286D}">
      <dgm:prSet/>
      <dgm:spPr/>
      <dgm:t>
        <a:bodyPr/>
        <a:lstStyle/>
        <a:p>
          <a:endParaRPr lang="en-US"/>
        </a:p>
      </dgm:t>
    </dgm:pt>
    <dgm:pt modelId="{65C5B9EF-F7A2-4B78-B31E-C4B3DAC972C2}" type="sibTrans" cxnId="{489EC394-EC75-4DA0-BD3B-B97409A5286D}">
      <dgm:prSet/>
      <dgm:spPr/>
      <dgm:t>
        <a:bodyPr/>
        <a:lstStyle/>
        <a:p>
          <a:endParaRPr lang="en-US"/>
        </a:p>
      </dgm:t>
    </dgm:pt>
    <dgm:pt modelId="{D8321AF6-54A6-6E43-BB4A-14CDBBD7D940}" type="pres">
      <dgm:prSet presAssocID="{3E1319F8-5649-4166-A271-DC1FF81E98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48FF4E-055C-FA4B-B410-B7DF02E78F3C}" type="pres">
      <dgm:prSet presAssocID="{93C2036B-2239-4E85-A5C8-527DA128A0E3}" presName="root" presStyleCnt="0"/>
      <dgm:spPr/>
    </dgm:pt>
    <dgm:pt modelId="{B14D1B2C-F1F2-434B-B4A5-858A18582CFA}" type="pres">
      <dgm:prSet presAssocID="{93C2036B-2239-4E85-A5C8-527DA128A0E3}" presName="rootComposite" presStyleCnt="0"/>
      <dgm:spPr/>
    </dgm:pt>
    <dgm:pt modelId="{602FF4A5-E278-6C45-8610-A7DB2C84BAFC}" type="pres">
      <dgm:prSet presAssocID="{93C2036B-2239-4E85-A5C8-527DA128A0E3}" presName="rootText" presStyleLbl="node1" presStyleIdx="0" presStyleCnt="2"/>
      <dgm:spPr/>
    </dgm:pt>
    <dgm:pt modelId="{7E6B2F66-716E-474C-BFAD-8A11860F39C8}" type="pres">
      <dgm:prSet presAssocID="{93C2036B-2239-4E85-A5C8-527DA128A0E3}" presName="rootConnector" presStyleLbl="node1" presStyleIdx="0" presStyleCnt="2"/>
      <dgm:spPr/>
    </dgm:pt>
    <dgm:pt modelId="{711AB6F0-4C85-F649-81BF-28087C35A2CB}" type="pres">
      <dgm:prSet presAssocID="{93C2036B-2239-4E85-A5C8-527DA128A0E3}" presName="childShape" presStyleCnt="0"/>
      <dgm:spPr/>
    </dgm:pt>
    <dgm:pt modelId="{D9BA05B9-E62D-7A47-8E4D-B8E5B2C6A119}" type="pres">
      <dgm:prSet presAssocID="{8C54292F-0DDA-4090-952D-CE2720C1E21C}" presName="root" presStyleCnt="0"/>
      <dgm:spPr/>
    </dgm:pt>
    <dgm:pt modelId="{0065462A-43CF-D84C-A3A2-F6DFBC240CE9}" type="pres">
      <dgm:prSet presAssocID="{8C54292F-0DDA-4090-952D-CE2720C1E21C}" presName="rootComposite" presStyleCnt="0"/>
      <dgm:spPr/>
    </dgm:pt>
    <dgm:pt modelId="{0DE8D96B-2A88-6C4F-B105-940C056B6467}" type="pres">
      <dgm:prSet presAssocID="{8C54292F-0DDA-4090-952D-CE2720C1E21C}" presName="rootText" presStyleLbl="node1" presStyleIdx="1" presStyleCnt="2"/>
      <dgm:spPr/>
    </dgm:pt>
    <dgm:pt modelId="{9CB72032-F823-DF4E-A724-75F76CCCB73D}" type="pres">
      <dgm:prSet presAssocID="{8C54292F-0DDA-4090-952D-CE2720C1E21C}" presName="rootConnector" presStyleLbl="node1" presStyleIdx="1" presStyleCnt="2"/>
      <dgm:spPr/>
    </dgm:pt>
    <dgm:pt modelId="{910C3CB1-5A31-2748-AC32-9375D950AC67}" type="pres">
      <dgm:prSet presAssocID="{8C54292F-0DDA-4090-952D-CE2720C1E21C}" presName="childShape" presStyleCnt="0"/>
      <dgm:spPr/>
    </dgm:pt>
  </dgm:ptLst>
  <dgm:cxnLst>
    <dgm:cxn modelId="{D7505143-5CEB-8F4B-8C53-8B5B6607A034}" type="presOf" srcId="{8C54292F-0DDA-4090-952D-CE2720C1E21C}" destId="{0DE8D96B-2A88-6C4F-B105-940C056B6467}" srcOrd="0" destOrd="0" presId="urn:microsoft.com/office/officeart/2005/8/layout/hierarchy3"/>
    <dgm:cxn modelId="{FE3E144C-AB0E-3342-8234-C88C12093CB6}" type="presOf" srcId="{8C54292F-0DDA-4090-952D-CE2720C1E21C}" destId="{9CB72032-F823-DF4E-A724-75F76CCCB73D}" srcOrd="1" destOrd="0" presId="urn:microsoft.com/office/officeart/2005/8/layout/hierarchy3"/>
    <dgm:cxn modelId="{5C85FB61-2172-7F4D-BB19-F6CA965AB730}" type="presOf" srcId="{93C2036B-2239-4E85-A5C8-527DA128A0E3}" destId="{7E6B2F66-716E-474C-BFAD-8A11860F39C8}" srcOrd="1" destOrd="0" presId="urn:microsoft.com/office/officeart/2005/8/layout/hierarchy3"/>
    <dgm:cxn modelId="{CA26CA86-EB4C-B946-8156-CD636F4DA4F3}" type="presOf" srcId="{93C2036B-2239-4E85-A5C8-527DA128A0E3}" destId="{602FF4A5-E278-6C45-8610-A7DB2C84BAFC}" srcOrd="0" destOrd="0" presId="urn:microsoft.com/office/officeart/2005/8/layout/hierarchy3"/>
    <dgm:cxn modelId="{489EC394-EC75-4DA0-BD3B-B97409A5286D}" srcId="{3E1319F8-5649-4166-A271-DC1FF81E9838}" destId="{8C54292F-0DDA-4090-952D-CE2720C1E21C}" srcOrd="1" destOrd="0" parTransId="{AE821D88-4520-4707-9D08-16038C80DE1F}" sibTransId="{65C5B9EF-F7A2-4B78-B31E-C4B3DAC972C2}"/>
    <dgm:cxn modelId="{BE403E9D-E3FE-4152-B736-F84ABD5CD3A0}" srcId="{3E1319F8-5649-4166-A271-DC1FF81E9838}" destId="{93C2036B-2239-4E85-A5C8-527DA128A0E3}" srcOrd="0" destOrd="0" parTransId="{04C750B6-9116-4E9B-A875-BDBF574F06F8}" sibTransId="{ADAB273B-9336-4EDB-A4DA-67238FECCCD2}"/>
    <dgm:cxn modelId="{BCBBEABB-0A92-C242-8AF2-220DFF9D3131}" type="presOf" srcId="{3E1319F8-5649-4166-A271-DC1FF81E9838}" destId="{D8321AF6-54A6-6E43-BB4A-14CDBBD7D940}" srcOrd="0" destOrd="0" presId="urn:microsoft.com/office/officeart/2005/8/layout/hierarchy3"/>
    <dgm:cxn modelId="{9B7CB6FC-831C-E64C-A440-85E6A9BF53F5}" type="presParOf" srcId="{D8321AF6-54A6-6E43-BB4A-14CDBBD7D940}" destId="{7948FF4E-055C-FA4B-B410-B7DF02E78F3C}" srcOrd="0" destOrd="0" presId="urn:microsoft.com/office/officeart/2005/8/layout/hierarchy3"/>
    <dgm:cxn modelId="{73A36D93-A79F-0149-A70A-4D801A03D036}" type="presParOf" srcId="{7948FF4E-055C-FA4B-B410-B7DF02E78F3C}" destId="{B14D1B2C-F1F2-434B-B4A5-858A18582CFA}" srcOrd="0" destOrd="0" presId="urn:microsoft.com/office/officeart/2005/8/layout/hierarchy3"/>
    <dgm:cxn modelId="{31BFBEB9-B627-9041-85E7-EBF1005E9320}" type="presParOf" srcId="{B14D1B2C-F1F2-434B-B4A5-858A18582CFA}" destId="{602FF4A5-E278-6C45-8610-A7DB2C84BAFC}" srcOrd="0" destOrd="0" presId="urn:microsoft.com/office/officeart/2005/8/layout/hierarchy3"/>
    <dgm:cxn modelId="{CF2067E3-C9B6-9E47-8E37-292D474C3876}" type="presParOf" srcId="{B14D1B2C-F1F2-434B-B4A5-858A18582CFA}" destId="{7E6B2F66-716E-474C-BFAD-8A11860F39C8}" srcOrd="1" destOrd="0" presId="urn:microsoft.com/office/officeart/2005/8/layout/hierarchy3"/>
    <dgm:cxn modelId="{6D7EDA5B-67DB-FB4B-A9A6-5162C34837DC}" type="presParOf" srcId="{7948FF4E-055C-FA4B-B410-B7DF02E78F3C}" destId="{711AB6F0-4C85-F649-81BF-28087C35A2CB}" srcOrd="1" destOrd="0" presId="urn:microsoft.com/office/officeart/2005/8/layout/hierarchy3"/>
    <dgm:cxn modelId="{5B83D34B-E627-7941-967C-D3F3E8A747F6}" type="presParOf" srcId="{D8321AF6-54A6-6E43-BB4A-14CDBBD7D940}" destId="{D9BA05B9-E62D-7A47-8E4D-B8E5B2C6A119}" srcOrd="1" destOrd="0" presId="urn:microsoft.com/office/officeart/2005/8/layout/hierarchy3"/>
    <dgm:cxn modelId="{7A945B2F-6890-6C4C-88AB-C2C43BC71DA2}" type="presParOf" srcId="{D9BA05B9-E62D-7A47-8E4D-B8E5B2C6A119}" destId="{0065462A-43CF-D84C-A3A2-F6DFBC240CE9}" srcOrd="0" destOrd="0" presId="urn:microsoft.com/office/officeart/2005/8/layout/hierarchy3"/>
    <dgm:cxn modelId="{1BCF74C9-D416-B54A-814F-351013A6755C}" type="presParOf" srcId="{0065462A-43CF-D84C-A3A2-F6DFBC240CE9}" destId="{0DE8D96B-2A88-6C4F-B105-940C056B6467}" srcOrd="0" destOrd="0" presId="urn:microsoft.com/office/officeart/2005/8/layout/hierarchy3"/>
    <dgm:cxn modelId="{6AC2112D-5496-F246-A9C4-0C47FCE89C8D}" type="presParOf" srcId="{0065462A-43CF-D84C-A3A2-F6DFBC240CE9}" destId="{9CB72032-F823-DF4E-A724-75F76CCCB73D}" srcOrd="1" destOrd="0" presId="urn:microsoft.com/office/officeart/2005/8/layout/hierarchy3"/>
    <dgm:cxn modelId="{7912DDCC-E066-DE4C-8D06-B654FEDBBE5E}" type="presParOf" srcId="{D9BA05B9-E62D-7A47-8E4D-B8E5B2C6A119}" destId="{910C3CB1-5A31-2748-AC32-9375D950AC6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E60E83-6449-44EF-9426-3A664D5D7B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DE30A8-06D9-41E5-A778-84040E5F2929}">
      <dgm:prSet/>
      <dgm:spPr/>
      <dgm:t>
        <a:bodyPr/>
        <a:lstStyle/>
        <a:p>
          <a:r>
            <a:rPr lang="en-US"/>
            <a:t>Here is your diagnosis: </a:t>
          </a:r>
        </a:p>
      </dgm:t>
    </dgm:pt>
    <dgm:pt modelId="{4C8F9D8D-B4A9-496D-9535-5ED820290A72}" type="parTrans" cxnId="{1014238B-3A59-4826-BF97-24B52438FF04}">
      <dgm:prSet/>
      <dgm:spPr/>
      <dgm:t>
        <a:bodyPr/>
        <a:lstStyle/>
        <a:p>
          <a:endParaRPr lang="en-US"/>
        </a:p>
      </dgm:t>
    </dgm:pt>
    <dgm:pt modelId="{3BA05A3E-CA8F-4603-9DD9-5FDDFBD02A4A}" type="sibTrans" cxnId="{1014238B-3A59-4826-BF97-24B52438FF04}">
      <dgm:prSet/>
      <dgm:spPr/>
      <dgm:t>
        <a:bodyPr/>
        <a:lstStyle/>
        <a:p>
          <a:endParaRPr lang="en-US"/>
        </a:p>
      </dgm:t>
    </dgm:pt>
    <dgm:pt modelId="{21BB7DD0-8A68-4C85-9B94-D8DEA7062B1A}">
      <dgm:prSet/>
      <dgm:spPr/>
      <dgm:t>
        <a:bodyPr/>
        <a:lstStyle/>
        <a:p>
          <a:r>
            <a:rPr lang="en-US"/>
            <a:t>Xxxxxxxxxxxxxx</a:t>
          </a:r>
        </a:p>
      </dgm:t>
    </dgm:pt>
    <dgm:pt modelId="{73C4C912-2ABF-4E69-AF91-89E4F1F620B0}" type="parTrans" cxnId="{F999F652-5907-40FF-A5A6-17ECB9CDD335}">
      <dgm:prSet/>
      <dgm:spPr/>
      <dgm:t>
        <a:bodyPr/>
        <a:lstStyle/>
        <a:p>
          <a:endParaRPr lang="en-US"/>
        </a:p>
      </dgm:t>
    </dgm:pt>
    <dgm:pt modelId="{A1E71A96-6D60-4903-BD79-FB0349E1A821}" type="sibTrans" cxnId="{F999F652-5907-40FF-A5A6-17ECB9CDD335}">
      <dgm:prSet/>
      <dgm:spPr/>
      <dgm:t>
        <a:bodyPr/>
        <a:lstStyle/>
        <a:p>
          <a:endParaRPr lang="en-US"/>
        </a:p>
      </dgm:t>
    </dgm:pt>
    <dgm:pt modelId="{8F01D84E-DD85-4DAA-905F-96B7CA6020A7}">
      <dgm:prSet/>
      <dgm:spPr/>
      <dgm:t>
        <a:bodyPr/>
        <a:lstStyle/>
        <a:p>
          <a:r>
            <a:rPr lang="en-US"/>
            <a:t>Xxxxxxxxxxxxx</a:t>
          </a:r>
        </a:p>
      </dgm:t>
    </dgm:pt>
    <dgm:pt modelId="{D1F0BC16-28B1-434E-9763-4D0FBA551296}" type="parTrans" cxnId="{3B68CE08-7429-4F73-812D-62E73DB3EAE0}">
      <dgm:prSet/>
      <dgm:spPr/>
      <dgm:t>
        <a:bodyPr/>
        <a:lstStyle/>
        <a:p>
          <a:endParaRPr lang="en-US"/>
        </a:p>
      </dgm:t>
    </dgm:pt>
    <dgm:pt modelId="{9FE673AF-A138-4173-894A-DA7D6A7DAEC9}" type="sibTrans" cxnId="{3B68CE08-7429-4F73-812D-62E73DB3EAE0}">
      <dgm:prSet/>
      <dgm:spPr/>
      <dgm:t>
        <a:bodyPr/>
        <a:lstStyle/>
        <a:p>
          <a:endParaRPr lang="en-US"/>
        </a:p>
      </dgm:t>
    </dgm:pt>
    <dgm:pt modelId="{91699E16-B0A6-4CC5-BD0E-CC7D93224E6A}">
      <dgm:prSet/>
      <dgm:spPr/>
      <dgm:t>
        <a:bodyPr/>
        <a:lstStyle/>
        <a:p>
          <a:r>
            <a:rPr lang="en-US"/>
            <a:t>Xxxxxxxxxxxxx</a:t>
          </a:r>
        </a:p>
      </dgm:t>
    </dgm:pt>
    <dgm:pt modelId="{B2DFD56E-3FE8-4B41-BE2F-6071FE1AC01A}" type="parTrans" cxnId="{313ACAF5-8046-40E9-A5C9-A15C7FE93B6B}">
      <dgm:prSet/>
      <dgm:spPr/>
      <dgm:t>
        <a:bodyPr/>
        <a:lstStyle/>
        <a:p>
          <a:endParaRPr lang="en-US"/>
        </a:p>
      </dgm:t>
    </dgm:pt>
    <dgm:pt modelId="{21EADE74-2822-43EB-A971-FD164CFF247A}" type="sibTrans" cxnId="{313ACAF5-8046-40E9-A5C9-A15C7FE93B6B}">
      <dgm:prSet/>
      <dgm:spPr/>
      <dgm:t>
        <a:bodyPr/>
        <a:lstStyle/>
        <a:p>
          <a:endParaRPr lang="en-US"/>
        </a:p>
      </dgm:t>
    </dgm:pt>
    <dgm:pt modelId="{B8AB2212-DC8A-4BC8-A2E7-67658BE52FC7}">
      <dgm:prSet/>
      <dgm:spPr/>
      <dgm:t>
        <a:bodyPr/>
        <a:lstStyle/>
        <a:p>
          <a:r>
            <a:rPr lang="en-US"/>
            <a:t>Xxxxxxxxxxxxxx</a:t>
          </a:r>
        </a:p>
      </dgm:t>
    </dgm:pt>
    <dgm:pt modelId="{FAF545C7-4C51-4171-B3FE-9E308EE5A743}" type="parTrans" cxnId="{B7FE206C-5D9D-45D3-9CFB-D2F7260777A2}">
      <dgm:prSet/>
      <dgm:spPr/>
      <dgm:t>
        <a:bodyPr/>
        <a:lstStyle/>
        <a:p>
          <a:endParaRPr lang="en-US"/>
        </a:p>
      </dgm:t>
    </dgm:pt>
    <dgm:pt modelId="{4D4894D7-B8AA-465D-8196-AFC98E897A37}" type="sibTrans" cxnId="{B7FE206C-5D9D-45D3-9CFB-D2F7260777A2}">
      <dgm:prSet/>
      <dgm:spPr/>
      <dgm:t>
        <a:bodyPr/>
        <a:lstStyle/>
        <a:p>
          <a:endParaRPr lang="en-US"/>
        </a:p>
      </dgm:t>
    </dgm:pt>
    <dgm:pt modelId="{0AF38B53-5AAC-452B-A32C-946E1742DC93}">
      <dgm:prSet/>
      <dgm:spPr/>
      <dgm:t>
        <a:bodyPr/>
        <a:lstStyle/>
        <a:p>
          <a:r>
            <a:rPr lang="en-US"/>
            <a:t>Reset  </a:t>
          </a:r>
        </a:p>
      </dgm:t>
    </dgm:pt>
    <dgm:pt modelId="{B608B643-DCC6-4448-AAC3-E488C9D38E7C}" type="parTrans" cxnId="{4E1BD5CD-5AA6-46FA-801E-561BE87C2BBF}">
      <dgm:prSet/>
      <dgm:spPr/>
      <dgm:t>
        <a:bodyPr/>
        <a:lstStyle/>
        <a:p>
          <a:endParaRPr lang="en-US"/>
        </a:p>
      </dgm:t>
    </dgm:pt>
    <dgm:pt modelId="{55D3C77E-6DEF-4C30-A743-5F34D6DB2C0D}" type="sibTrans" cxnId="{4E1BD5CD-5AA6-46FA-801E-561BE87C2BBF}">
      <dgm:prSet/>
      <dgm:spPr/>
      <dgm:t>
        <a:bodyPr/>
        <a:lstStyle/>
        <a:p>
          <a:endParaRPr lang="en-US"/>
        </a:p>
      </dgm:t>
    </dgm:pt>
    <dgm:pt modelId="{7179BF13-8F62-4C40-92F6-9AF810BB88F2}" type="pres">
      <dgm:prSet presAssocID="{01E60E83-6449-44EF-9426-3A664D5D7BA1}" presName="linear" presStyleCnt="0">
        <dgm:presLayoutVars>
          <dgm:animLvl val="lvl"/>
          <dgm:resizeHandles val="exact"/>
        </dgm:presLayoutVars>
      </dgm:prSet>
      <dgm:spPr/>
    </dgm:pt>
    <dgm:pt modelId="{75E5F321-5935-284C-8D9F-6ED190A76A5F}" type="pres">
      <dgm:prSet presAssocID="{18DE30A8-06D9-41E5-A778-84040E5F292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ED4EC46-97B8-1E42-B067-08971416EAE4}" type="pres">
      <dgm:prSet presAssocID="{3BA05A3E-CA8F-4603-9DD9-5FDDFBD02A4A}" presName="spacer" presStyleCnt="0"/>
      <dgm:spPr/>
    </dgm:pt>
    <dgm:pt modelId="{917AB061-576E-C446-A370-E4816B9D0502}" type="pres">
      <dgm:prSet presAssocID="{21BB7DD0-8A68-4C85-9B94-D8DEA7062B1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67BDFAD-610C-5646-A744-2EE9F8CF556C}" type="pres">
      <dgm:prSet presAssocID="{A1E71A96-6D60-4903-BD79-FB0349E1A821}" presName="spacer" presStyleCnt="0"/>
      <dgm:spPr/>
    </dgm:pt>
    <dgm:pt modelId="{678398F1-223C-1947-BA9B-1A88E7C74118}" type="pres">
      <dgm:prSet presAssocID="{8F01D84E-DD85-4DAA-905F-96B7CA6020A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2970330-50B4-1C49-B9F1-B8FDEB156651}" type="pres">
      <dgm:prSet presAssocID="{9FE673AF-A138-4173-894A-DA7D6A7DAEC9}" presName="spacer" presStyleCnt="0"/>
      <dgm:spPr/>
    </dgm:pt>
    <dgm:pt modelId="{FCFA32C2-3186-1A43-A6FA-6E3EE0F72897}" type="pres">
      <dgm:prSet presAssocID="{91699E16-B0A6-4CC5-BD0E-CC7D93224E6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8A37DFF-6F79-A04E-86A4-C4385474FF9A}" type="pres">
      <dgm:prSet presAssocID="{21EADE74-2822-43EB-A971-FD164CFF247A}" presName="spacer" presStyleCnt="0"/>
      <dgm:spPr/>
    </dgm:pt>
    <dgm:pt modelId="{BEFAAB97-06F0-214B-9985-FBC88CBBF39E}" type="pres">
      <dgm:prSet presAssocID="{B8AB2212-DC8A-4BC8-A2E7-67658BE52FC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FD9569-D472-0A46-B17E-04E4BE8E02B6}" type="pres">
      <dgm:prSet presAssocID="{4D4894D7-B8AA-465D-8196-AFC98E897A37}" presName="spacer" presStyleCnt="0"/>
      <dgm:spPr/>
    </dgm:pt>
    <dgm:pt modelId="{763461A7-D2C2-EC4E-A7F0-62AD3C0CCC80}" type="pres">
      <dgm:prSet presAssocID="{0AF38B53-5AAC-452B-A32C-946E1742DC9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B68CE08-7429-4F73-812D-62E73DB3EAE0}" srcId="{01E60E83-6449-44EF-9426-3A664D5D7BA1}" destId="{8F01D84E-DD85-4DAA-905F-96B7CA6020A7}" srcOrd="2" destOrd="0" parTransId="{D1F0BC16-28B1-434E-9763-4D0FBA551296}" sibTransId="{9FE673AF-A138-4173-894A-DA7D6A7DAEC9}"/>
    <dgm:cxn modelId="{1F035C2A-20D9-9549-87B5-D6D439AE9AE2}" type="presOf" srcId="{B8AB2212-DC8A-4BC8-A2E7-67658BE52FC7}" destId="{BEFAAB97-06F0-214B-9985-FBC88CBBF39E}" srcOrd="0" destOrd="0" presId="urn:microsoft.com/office/officeart/2005/8/layout/vList2"/>
    <dgm:cxn modelId="{F999F652-5907-40FF-A5A6-17ECB9CDD335}" srcId="{01E60E83-6449-44EF-9426-3A664D5D7BA1}" destId="{21BB7DD0-8A68-4C85-9B94-D8DEA7062B1A}" srcOrd="1" destOrd="0" parTransId="{73C4C912-2ABF-4E69-AF91-89E4F1F620B0}" sibTransId="{A1E71A96-6D60-4903-BD79-FB0349E1A821}"/>
    <dgm:cxn modelId="{90A4B164-16E7-4B40-B0AB-0235CEEAD110}" type="presOf" srcId="{18DE30A8-06D9-41E5-A778-84040E5F2929}" destId="{75E5F321-5935-284C-8D9F-6ED190A76A5F}" srcOrd="0" destOrd="0" presId="urn:microsoft.com/office/officeart/2005/8/layout/vList2"/>
    <dgm:cxn modelId="{D5A58D6B-5AD6-5B41-B166-EA3DD3B9F35A}" type="presOf" srcId="{01E60E83-6449-44EF-9426-3A664D5D7BA1}" destId="{7179BF13-8F62-4C40-92F6-9AF810BB88F2}" srcOrd="0" destOrd="0" presId="urn:microsoft.com/office/officeart/2005/8/layout/vList2"/>
    <dgm:cxn modelId="{B7FE206C-5D9D-45D3-9CFB-D2F7260777A2}" srcId="{01E60E83-6449-44EF-9426-3A664D5D7BA1}" destId="{B8AB2212-DC8A-4BC8-A2E7-67658BE52FC7}" srcOrd="4" destOrd="0" parTransId="{FAF545C7-4C51-4171-B3FE-9E308EE5A743}" sibTransId="{4D4894D7-B8AA-465D-8196-AFC98E897A37}"/>
    <dgm:cxn modelId="{CD9B6180-B0E9-3E40-8A1A-44FB978F55C7}" type="presOf" srcId="{91699E16-B0A6-4CC5-BD0E-CC7D93224E6A}" destId="{FCFA32C2-3186-1A43-A6FA-6E3EE0F72897}" srcOrd="0" destOrd="0" presId="urn:microsoft.com/office/officeart/2005/8/layout/vList2"/>
    <dgm:cxn modelId="{5DAB5785-F24D-7142-A8B2-5553305E1318}" type="presOf" srcId="{0AF38B53-5AAC-452B-A32C-946E1742DC93}" destId="{763461A7-D2C2-EC4E-A7F0-62AD3C0CCC80}" srcOrd="0" destOrd="0" presId="urn:microsoft.com/office/officeart/2005/8/layout/vList2"/>
    <dgm:cxn modelId="{1014238B-3A59-4826-BF97-24B52438FF04}" srcId="{01E60E83-6449-44EF-9426-3A664D5D7BA1}" destId="{18DE30A8-06D9-41E5-A778-84040E5F2929}" srcOrd="0" destOrd="0" parTransId="{4C8F9D8D-B4A9-496D-9535-5ED820290A72}" sibTransId="{3BA05A3E-CA8F-4603-9DD9-5FDDFBD02A4A}"/>
    <dgm:cxn modelId="{3CA49991-6EC6-104A-8EF3-7913BAF5E338}" type="presOf" srcId="{21BB7DD0-8A68-4C85-9B94-D8DEA7062B1A}" destId="{917AB061-576E-C446-A370-E4816B9D0502}" srcOrd="0" destOrd="0" presId="urn:microsoft.com/office/officeart/2005/8/layout/vList2"/>
    <dgm:cxn modelId="{4E1BD5CD-5AA6-46FA-801E-561BE87C2BBF}" srcId="{01E60E83-6449-44EF-9426-3A664D5D7BA1}" destId="{0AF38B53-5AAC-452B-A32C-946E1742DC93}" srcOrd="5" destOrd="0" parTransId="{B608B643-DCC6-4448-AAC3-E488C9D38E7C}" sibTransId="{55D3C77E-6DEF-4C30-A743-5F34D6DB2C0D}"/>
    <dgm:cxn modelId="{1A2297D1-DB14-F245-8760-A15A2FBB35CF}" type="presOf" srcId="{8F01D84E-DD85-4DAA-905F-96B7CA6020A7}" destId="{678398F1-223C-1947-BA9B-1A88E7C74118}" srcOrd="0" destOrd="0" presId="urn:microsoft.com/office/officeart/2005/8/layout/vList2"/>
    <dgm:cxn modelId="{313ACAF5-8046-40E9-A5C9-A15C7FE93B6B}" srcId="{01E60E83-6449-44EF-9426-3A664D5D7BA1}" destId="{91699E16-B0A6-4CC5-BD0E-CC7D93224E6A}" srcOrd="3" destOrd="0" parTransId="{B2DFD56E-3FE8-4B41-BE2F-6071FE1AC01A}" sibTransId="{21EADE74-2822-43EB-A971-FD164CFF247A}"/>
    <dgm:cxn modelId="{632E21DD-0EF8-A74F-A28E-48BAE4E3418C}" type="presParOf" srcId="{7179BF13-8F62-4C40-92F6-9AF810BB88F2}" destId="{75E5F321-5935-284C-8D9F-6ED190A76A5F}" srcOrd="0" destOrd="0" presId="urn:microsoft.com/office/officeart/2005/8/layout/vList2"/>
    <dgm:cxn modelId="{7C66ABFE-1BBC-3C4C-A423-0D74AE0E578C}" type="presParOf" srcId="{7179BF13-8F62-4C40-92F6-9AF810BB88F2}" destId="{7ED4EC46-97B8-1E42-B067-08971416EAE4}" srcOrd="1" destOrd="0" presId="urn:microsoft.com/office/officeart/2005/8/layout/vList2"/>
    <dgm:cxn modelId="{7ACC56C5-88D0-774F-99B6-26623E1534A0}" type="presParOf" srcId="{7179BF13-8F62-4C40-92F6-9AF810BB88F2}" destId="{917AB061-576E-C446-A370-E4816B9D0502}" srcOrd="2" destOrd="0" presId="urn:microsoft.com/office/officeart/2005/8/layout/vList2"/>
    <dgm:cxn modelId="{D65A1D51-D08E-724F-8C9C-CF218F55AD3B}" type="presParOf" srcId="{7179BF13-8F62-4C40-92F6-9AF810BB88F2}" destId="{E67BDFAD-610C-5646-A744-2EE9F8CF556C}" srcOrd="3" destOrd="0" presId="urn:microsoft.com/office/officeart/2005/8/layout/vList2"/>
    <dgm:cxn modelId="{F4243060-9696-2443-81D8-2D586E1B86B6}" type="presParOf" srcId="{7179BF13-8F62-4C40-92F6-9AF810BB88F2}" destId="{678398F1-223C-1947-BA9B-1A88E7C74118}" srcOrd="4" destOrd="0" presId="urn:microsoft.com/office/officeart/2005/8/layout/vList2"/>
    <dgm:cxn modelId="{3C29228E-41FB-BD41-9D1F-6FEB7762D2D0}" type="presParOf" srcId="{7179BF13-8F62-4C40-92F6-9AF810BB88F2}" destId="{22970330-50B4-1C49-B9F1-B8FDEB156651}" srcOrd="5" destOrd="0" presId="urn:microsoft.com/office/officeart/2005/8/layout/vList2"/>
    <dgm:cxn modelId="{25EAE2F9-9E88-5F40-A93A-0BAB531C478B}" type="presParOf" srcId="{7179BF13-8F62-4C40-92F6-9AF810BB88F2}" destId="{FCFA32C2-3186-1A43-A6FA-6E3EE0F72897}" srcOrd="6" destOrd="0" presId="urn:microsoft.com/office/officeart/2005/8/layout/vList2"/>
    <dgm:cxn modelId="{AE07F712-DC9B-C24E-B426-396A4121CBCE}" type="presParOf" srcId="{7179BF13-8F62-4C40-92F6-9AF810BB88F2}" destId="{48A37DFF-6F79-A04E-86A4-C4385474FF9A}" srcOrd="7" destOrd="0" presId="urn:microsoft.com/office/officeart/2005/8/layout/vList2"/>
    <dgm:cxn modelId="{B7DD038F-026B-5A45-9EDD-D1896CB7B407}" type="presParOf" srcId="{7179BF13-8F62-4C40-92F6-9AF810BB88F2}" destId="{BEFAAB97-06F0-214B-9985-FBC88CBBF39E}" srcOrd="8" destOrd="0" presId="urn:microsoft.com/office/officeart/2005/8/layout/vList2"/>
    <dgm:cxn modelId="{5B2D1CB3-4E70-EB46-81C4-94847EF36270}" type="presParOf" srcId="{7179BF13-8F62-4C40-92F6-9AF810BB88F2}" destId="{FEFD9569-D472-0A46-B17E-04E4BE8E02B6}" srcOrd="9" destOrd="0" presId="urn:microsoft.com/office/officeart/2005/8/layout/vList2"/>
    <dgm:cxn modelId="{6B5325B9-A977-474F-939D-CD7E9FED2525}" type="presParOf" srcId="{7179BF13-8F62-4C40-92F6-9AF810BB88F2}" destId="{763461A7-D2C2-EC4E-A7F0-62AD3C0CCC8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34445-AD0C-AC49-8143-8C6C9A64CD06}">
      <dsp:nvSpPr>
        <dsp:cNvPr id="0" name=""/>
        <dsp:cNvSpPr/>
      </dsp:nvSpPr>
      <dsp:spPr>
        <a:xfrm>
          <a:off x="0" y="36163"/>
          <a:ext cx="5031485" cy="950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baseline="0"/>
            <a:t>Register</a:t>
          </a:r>
          <a:endParaRPr lang="en-US" sz="2800" kern="1200"/>
        </a:p>
      </dsp:txBody>
      <dsp:txXfrm>
        <a:off x="46377" y="82540"/>
        <a:ext cx="4938731" cy="857286"/>
      </dsp:txXfrm>
    </dsp:sp>
    <dsp:sp modelId="{C8F91282-CF1C-9842-A0E7-42F85C541688}">
      <dsp:nvSpPr>
        <dsp:cNvPr id="0" name=""/>
        <dsp:cNvSpPr/>
      </dsp:nvSpPr>
      <dsp:spPr>
        <a:xfrm>
          <a:off x="0" y="1066844"/>
          <a:ext cx="5031485" cy="950040"/>
        </a:xfrm>
        <a:prstGeom prst="roundRect">
          <a:avLst/>
        </a:prstGeom>
        <a:solidFill>
          <a:schemeClr val="accent2">
            <a:hueOff val="-377576"/>
            <a:satOff val="-47"/>
            <a:lumOff val="17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baseline="0"/>
            <a:t>Xxxxxxxxx</a:t>
          </a:r>
          <a:endParaRPr lang="en-US" sz="2800" kern="1200"/>
        </a:p>
      </dsp:txBody>
      <dsp:txXfrm>
        <a:off x="46377" y="1113221"/>
        <a:ext cx="4938731" cy="857286"/>
      </dsp:txXfrm>
    </dsp:sp>
    <dsp:sp modelId="{0D788E6B-A4FE-2140-AFE8-8A97C008D7FD}">
      <dsp:nvSpPr>
        <dsp:cNvPr id="0" name=""/>
        <dsp:cNvSpPr/>
      </dsp:nvSpPr>
      <dsp:spPr>
        <a:xfrm>
          <a:off x="0" y="2097524"/>
          <a:ext cx="5031485" cy="950040"/>
        </a:xfrm>
        <a:prstGeom prst="roundRect">
          <a:avLst/>
        </a:prstGeom>
        <a:solidFill>
          <a:schemeClr val="accent2">
            <a:hueOff val="-755153"/>
            <a:satOff val="-94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baseline="0"/>
            <a:t>Xxxxxxxxx</a:t>
          </a:r>
          <a:endParaRPr lang="en-US" sz="2800" kern="1200"/>
        </a:p>
      </dsp:txBody>
      <dsp:txXfrm>
        <a:off x="46377" y="2143901"/>
        <a:ext cx="4938731" cy="857286"/>
      </dsp:txXfrm>
    </dsp:sp>
    <dsp:sp modelId="{85C974B6-9118-E14A-ADE2-FA1982EF4FD9}">
      <dsp:nvSpPr>
        <dsp:cNvPr id="0" name=""/>
        <dsp:cNvSpPr/>
      </dsp:nvSpPr>
      <dsp:spPr>
        <a:xfrm>
          <a:off x="0" y="3128204"/>
          <a:ext cx="5031485" cy="950040"/>
        </a:xfrm>
        <a:prstGeom prst="roundRect">
          <a:avLst/>
        </a:prstGeom>
        <a:solidFill>
          <a:schemeClr val="accent2">
            <a:hueOff val="-1132729"/>
            <a:satOff val="-141"/>
            <a:lumOff val="51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baseline="0"/>
            <a:t>Xxxxxxxxxx</a:t>
          </a:r>
          <a:endParaRPr lang="en-US" sz="2800" kern="1200"/>
        </a:p>
      </dsp:txBody>
      <dsp:txXfrm>
        <a:off x="46377" y="3174581"/>
        <a:ext cx="4938731" cy="857286"/>
      </dsp:txXfrm>
    </dsp:sp>
    <dsp:sp modelId="{3E9CDA6F-3E8B-BA4D-AD7D-591AFE96F221}">
      <dsp:nvSpPr>
        <dsp:cNvPr id="0" name=""/>
        <dsp:cNvSpPr/>
      </dsp:nvSpPr>
      <dsp:spPr>
        <a:xfrm>
          <a:off x="0" y="4158884"/>
          <a:ext cx="5031485" cy="950040"/>
        </a:xfrm>
        <a:prstGeom prst="roundRect">
          <a:avLst/>
        </a:prstGeom>
        <a:solidFill>
          <a:schemeClr val="accent2">
            <a:hueOff val="-1510305"/>
            <a:satOff val="-188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baseline="0"/>
            <a:t>Already a user? Login </a:t>
          </a:r>
          <a:endParaRPr lang="en-US" sz="2800" kern="1200"/>
        </a:p>
      </dsp:txBody>
      <dsp:txXfrm>
        <a:off x="46377" y="4205261"/>
        <a:ext cx="4938731" cy="857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FF4A5-E278-6C45-8610-A7DB2C84BAFC}">
      <dsp:nvSpPr>
        <dsp:cNvPr id="0" name=""/>
        <dsp:cNvSpPr/>
      </dsp:nvSpPr>
      <dsp:spPr>
        <a:xfrm>
          <a:off x="962" y="763597"/>
          <a:ext cx="3501982" cy="17509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baseline="0"/>
            <a:t>What is your problem? </a:t>
          </a:r>
          <a:endParaRPr lang="en-US" sz="3400" kern="1200"/>
        </a:p>
      </dsp:txBody>
      <dsp:txXfrm>
        <a:off x="52247" y="814882"/>
        <a:ext cx="3399412" cy="1648421"/>
      </dsp:txXfrm>
    </dsp:sp>
    <dsp:sp modelId="{0DE8D96B-2A88-6C4F-B105-940C056B6467}">
      <dsp:nvSpPr>
        <dsp:cNvPr id="0" name=""/>
        <dsp:cNvSpPr/>
      </dsp:nvSpPr>
      <dsp:spPr>
        <a:xfrm>
          <a:off x="4378440" y="763597"/>
          <a:ext cx="3501982" cy="17509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baseline="0" dirty="0"/>
            <a:t>Type here </a:t>
          </a:r>
          <a:endParaRPr lang="en-US" sz="3400" kern="1200" dirty="0"/>
        </a:p>
      </dsp:txBody>
      <dsp:txXfrm>
        <a:off x="4429725" y="814882"/>
        <a:ext cx="3399412" cy="1648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F321-5935-284C-8D9F-6ED190A76A5F}">
      <dsp:nvSpPr>
        <dsp:cNvPr id="0" name=""/>
        <dsp:cNvSpPr/>
      </dsp:nvSpPr>
      <dsp:spPr>
        <a:xfrm>
          <a:off x="0" y="65773"/>
          <a:ext cx="5031485" cy="78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Here is your diagnosis: </a:t>
          </a:r>
        </a:p>
      </dsp:txBody>
      <dsp:txXfrm>
        <a:off x="38095" y="103868"/>
        <a:ext cx="4955295" cy="704200"/>
      </dsp:txXfrm>
    </dsp:sp>
    <dsp:sp modelId="{917AB061-576E-C446-A370-E4816B9D0502}">
      <dsp:nvSpPr>
        <dsp:cNvPr id="0" name=""/>
        <dsp:cNvSpPr/>
      </dsp:nvSpPr>
      <dsp:spPr>
        <a:xfrm>
          <a:off x="0" y="912403"/>
          <a:ext cx="5031485" cy="780390"/>
        </a:xfrm>
        <a:prstGeom prst="roundRect">
          <a:avLst/>
        </a:prstGeom>
        <a:solidFill>
          <a:schemeClr val="accent2">
            <a:hueOff val="-302061"/>
            <a:satOff val="-38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Xxxxxxxxxxxxxx</a:t>
          </a:r>
        </a:p>
      </dsp:txBody>
      <dsp:txXfrm>
        <a:off x="38095" y="950498"/>
        <a:ext cx="4955295" cy="704200"/>
      </dsp:txXfrm>
    </dsp:sp>
    <dsp:sp modelId="{678398F1-223C-1947-BA9B-1A88E7C74118}">
      <dsp:nvSpPr>
        <dsp:cNvPr id="0" name=""/>
        <dsp:cNvSpPr/>
      </dsp:nvSpPr>
      <dsp:spPr>
        <a:xfrm>
          <a:off x="0" y="1759033"/>
          <a:ext cx="5031485" cy="780390"/>
        </a:xfrm>
        <a:prstGeom prst="roundRect">
          <a:avLst/>
        </a:prstGeom>
        <a:solidFill>
          <a:schemeClr val="accent2">
            <a:hueOff val="-604122"/>
            <a:satOff val="-75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Xxxxxxxxxxxxx</a:t>
          </a:r>
        </a:p>
      </dsp:txBody>
      <dsp:txXfrm>
        <a:off x="38095" y="1797128"/>
        <a:ext cx="4955295" cy="704200"/>
      </dsp:txXfrm>
    </dsp:sp>
    <dsp:sp modelId="{FCFA32C2-3186-1A43-A6FA-6E3EE0F72897}">
      <dsp:nvSpPr>
        <dsp:cNvPr id="0" name=""/>
        <dsp:cNvSpPr/>
      </dsp:nvSpPr>
      <dsp:spPr>
        <a:xfrm>
          <a:off x="0" y="2605663"/>
          <a:ext cx="5031485" cy="780390"/>
        </a:xfrm>
        <a:prstGeom prst="roundRect">
          <a:avLst/>
        </a:prstGeom>
        <a:solidFill>
          <a:schemeClr val="accent2">
            <a:hueOff val="-906183"/>
            <a:satOff val="-113"/>
            <a:lumOff val="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Xxxxxxxxxxxxx</a:t>
          </a:r>
        </a:p>
      </dsp:txBody>
      <dsp:txXfrm>
        <a:off x="38095" y="2643758"/>
        <a:ext cx="4955295" cy="704200"/>
      </dsp:txXfrm>
    </dsp:sp>
    <dsp:sp modelId="{BEFAAB97-06F0-214B-9985-FBC88CBBF39E}">
      <dsp:nvSpPr>
        <dsp:cNvPr id="0" name=""/>
        <dsp:cNvSpPr/>
      </dsp:nvSpPr>
      <dsp:spPr>
        <a:xfrm>
          <a:off x="0" y="3452294"/>
          <a:ext cx="5031485" cy="780390"/>
        </a:xfrm>
        <a:prstGeom prst="roundRect">
          <a:avLst/>
        </a:prstGeom>
        <a:solidFill>
          <a:schemeClr val="accent2">
            <a:hueOff val="-1208244"/>
            <a:satOff val="-150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Xxxxxxxxxxxxxx</a:t>
          </a:r>
        </a:p>
      </dsp:txBody>
      <dsp:txXfrm>
        <a:off x="38095" y="3490389"/>
        <a:ext cx="4955295" cy="704200"/>
      </dsp:txXfrm>
    </dsp:sp>
    <dsp:sp modelId="{763461A7-D2C2-EC4E-A7F0-62AD3C0CCC80}">
      <dsp:nvSpPr>
        <dsp:cNvPr id="0" name=""/>
        <dsp:cNvSpPr/>
      </dsp:nvSpPr>
      <dsp:spPr>
        <a:xfrm>
          <a:off x="0" y="4298924"/>
          <a:ext cx="5031485" cy="780390"/>
        </a:xfrm>
        <a:prstGeom prst="roundRect">
          <a:avLst/>
        </a:prstGeom>
        <a:solidFill>
          <a:schemeClr val="accent2">
            <a:hueOff val="-1510305"/>
            <a:satOff val="-188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Reset  </a:t>
          </a:r>
        </a:p>
      </dsp:txBody>
      <dsp:txXfrm>
        <a:off x="38095" y="4337019"/>
        <a:ext cx="4955295" cy="70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7/24/21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1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7/24/21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7/24/21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1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7/24/21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7/24/21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7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7/24/21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4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7/24/21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9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7/24/21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6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7/24/21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4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93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3D679A88-DF50-4F7C-A192-FC469E62C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9F35D-9B7D-0242-9315-56405CE49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/>
              <a:t>My app wireframe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A6BB0-7A3D-784A-812C-22BA3E176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By </a:t>
            </a:r>
            <a:r>
              <a:rPr lang="en-US" dirty="0" err="1"/>
              <a:t>ganesh</a:t>
            </a: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20361-C7C5-654A-84B9-62D43D7B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First Page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89B791-883A-437E-AA09-760502475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249146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3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6C424-E9BF-4E44-A5CF-1EA83141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60" y="442913"/>
            <a:ext cx="7820569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Second page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332301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994386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163B17-5D24-454F-B822-CAC687636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607369"/>
              </p:ext>
            </p:extLst>
          </p:nvPr>
        </p:nvGraphicFramePr>
        <p:xfrm>
          <a:off x="1518860" y="2312988"/>
          <a:ext cx="7881385" cy="327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15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35D0A-807F-154A-A46E-2B169735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Third page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924AA-D2AE-445D-8E6F-5A0B60F0B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961765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79884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Meiryo</vt:lpstr>
      <vt:lpstr>Corbel</vt:lpstr>
      <vt:lpstr>SketchLinesVTI</vt:lpstr>
      <vt:lpstr>My app wireframe </vt:lpstr>
      <vt:lpstr>First Page </vt:lpstr>
      <vt:lpstr>Second page </vt:lpstr>
      <vt:lpstr>Third page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app wireframe </dc:title>
  <dc:creator>Ganesh Sreeram Madhvapathi</dc:creator>
  <cp:lastModifiedBy>Ganesh Sreeram Madhvapathi</cp:lastModifiedBy>
  <cp:revision>2</cp:revision>
  <dcterms:created xsi:type="dcterms:W3CDTF">2021-07-24T03:39:29Z</dcterms:created>
  <dcterms:modified xsi:type="dcterms:W3CDTF">2021-07-24T04:36:00Z</dcterms:modified>
</cp:coreProperties>
</file>