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8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dilmoujahid.com/posts/2014/07/twitter-analytic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urentluce.com/posts/twitter-sentiment-analysis-using-python-and-nltk/" TargetMode="External"/><Relationship Id="rId2" Type="http://schemas.openxmlformats.org/officeDocument/2006/relationships/hyperlink" Target="http://adilmoujahid.com/posts/2014/07/twitter-analy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dhessian.org/2012/10/collecting-real-time-twitter-data-with-the-streaming-api/" TargetMode="External"/><Relationship Id="rId5" Type="http://schemas.openxmlformats.org/officeDocument/2006/relationships/hyperlink" Target="http://sachithdhanushka.blogspot.in/2014/02/mining-twitter-data-using-python.html" TargetMode="External"/><Relationship Id="rId4" Type="http://schemas.openxmlformats.org/officeDocument/2006/relationships/hyperlink" Target="http://chimera.labs.oreilly.com/books/1234000001583/ch01.html#fundamental_twitter_terminolog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Complex Event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Twitter Sentiment And Emotion Analysis using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0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Preprocessing</a:t>
            </a:r>
            <a:r>
              <a:rPr lang="en-IN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includes removing the contents that are not useful from the tweet such as URL, </a:t>
            </a:r>
            <a:r>
              <a:rPr lang="en-IN" dirty="0" err="1" smtClean="0"/>
              <a:t>retweet</a:t>
            </a:r>
            <a:r>
              <a:rPr lang="en-IN" dirty="0" smtClean="0"/>
              <a:t> identification etc.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All the text is converted to lowercase using regular expression.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Regular expression also helps to remove symbols and numbers which do not help in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3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Creating Feature Vector: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Feature vector is splitting the sentence into words and appending each word into an array. Each word can be viewed as a feature.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/>
              <a:t>S</a:t>
            </a:r>
            <a:r>
              <a:rPr lang="en-IN" dirty="0" err="1" smtClean="0"/>
              <a:t>topwords</a:t>
            </a:r>
            <a:r>
              <a:rPr lang="en-IN" dirty="0" smtClean="0"/>
              <a:t> are also eliminated in this step.</a:t>
            </a:r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 err="1" smtClean="0"/>
              <a:t>Stopwords</a:t>
            </a:r>
            <a:r>
              <a:rPr lang="en-IN" dirty="0" smtClean="0"/>
              <a:t> are words that do not help in analysis and occur very frequently such as ‘and’, ‘or’, ‘be’, ‘as’ etc.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8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Another important step is stemming of the words. Stemming converts the various forms of words to the word itself.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. ‘Running’, ‘runner’, ‘ran’, ‘</a:t>
            </a:r>
            <a:r>
              <a:rPr lang="en-IN" dirty="0" err="1" smtClean="0"/>
              <a:t>runnnnnn</a:t>
            </a:r>
            <a:r>
              <a:rPr lang="en-IN" dirty="0" smtClean="0"/>
              <a:t>’ are all converted to ‘run’.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548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the term frequency: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words which occur more than once are stored only once with a term frequency  of number of times they occur.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Term frequency will be used while assigning the sentiments.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Attaching Sentiment to every Tweet: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We have the tweet as a feature vector with words as features.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Using the NLTK database assign a sentiment to every feature and multiply it by term frequency . Now add the sentiment of every feature to get the overall sentiment of tweet.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sentiments in the NLTK database range from -4 to +4.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5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Counting emotion words: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From the feature vector count the number of words depicting each emotion viz. joy, sadness, fear, anger, surprise and disgust.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These six emotions are widely used to analyse the psychology of a person. It is called “Profile Of Mood States”.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6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databases required for analysis are as follows: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Sentiment – ‘AFINN-111.txt’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Joy – ‘emo_joy_s.txt’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Sadness – ‘emo_sadness_s.txt’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Fear – ‘emo_fear_s.txt’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Anger – ‘emo_anger_s.txt’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Surprise – ‘emo_surprise_s.txt’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Disgust – ‘emo_surprise_s.txt’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All these databases have been processed and stemmed so that they are similar to our tweet corpus.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Overall Sentiment and Emotion of the Dataset: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Since we have sentiment for every tweet, the overall sentiment will be the average.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To get the rating on a scale of five:</a:t>
            </a:r>
          </a:p>
          <a:p>
            <a:pPr marL="0" indent="0">
              <a:buNone/>
            </a:pPr>
            <a:r>
              <a:rPr lang="en-IN" dirty="0" smtClean="0"/>
              <a:t>If sentiment&lt;-2*</a:t>
            </a:r>
            <a:r>
              <a:rPr lang="en-IN" dirty="0" err="1" smtClean="0"/>
              <a:t>s.d</a:t>
            </a:r>
            <a:r>
              <a:rPr lang="en-IN" dirty="0" smtClean="0"/>
              <a:t>  , then rating=0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smtClean="0"/>
              <a:t>-2*</a:t>
            </a:r>
            <a:r>
              <a:rPr lang="en-IN" dirty="0" err="1" smtClean="0"/>
              <a:t>s.d</a:t>
            </a:r>
            <a:r>
              <a:rPr lang="en-IN" dirty="0" smtClean="0"/>
              <a:t>&lt;=sentiment&lt;-1*</a:t>
            </a:r>
            <a:r>
              <a:rPr lang="en-IN" dirty="0" err="1" smtClean="0"/>
              <a:t>s.d</a:t>
            </a:r>
            <a:r>
              <a:rPr lang="en-IN" dirty="0" smtClean="0"/>
              <a:t>  </a:t>
            </a:r>
            <a:r>
              <a:rPr lang="en-IN" dirty="0"/>
              <a:t>, then </a:t>
            </a:r>
            <a:r>
              <a:rPr lang="en-IN" dirty="0" smtClean="0"/>
              <a:t>rating=1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smtClean="0"/>
              <a:t>-1*</a:t>
            </a:r>
            <a:r>
              <a:rPr lang="en-IN" dirty="0" err="1" smtClean="0"/>
              <a:t>s.d</a:t>
            </a:r>
            <a:r>
              <a:rPr lang="en-IN" dirty="0" smtClean="0"/>
              <a:t>&lt;=sentiment&lt;0  </a:t>
            </a:r>
            <a:r>
              <a:rPr lang="en-IN" dirty="0"/>
              <a:t>, then </a:t>
            </a:r>
            <a:r>
              <a:rPr lang="en-IN" dirty="0" smtClean="0"/>
              <a:t>rating=2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smtClean="0"/>
              <a:t>0&lt;=sentiment&lt;</a:t>
            </a:r>
            <a:r>
              <a:rPr lang="en-IN" dirty="0" err="1" smtClean="0"/>
              <a:t>s.d</a:t>
            </a:r>
            <a:r>
              <a:rPr lang="en-IN" dirty="0" smtClean="0"/>
              <a:t>  </a:t>
            </a:r>
            <a:r>
              <a:rPr lang="en-IN" dirty="0"/>
              <a:t>, then </a:t>
            </a:r>
            <a:r>
              <a:rPr lang="en-IN" dirty="0" smtClean="0"/>
              <a:t>rating=3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 smtClean="0"/>
              <a:t>s.d</a:t>
            </a:r>
            <a:r>
              <a:rPr lang="en-IN" dirty="0" smtClean="0"/>
              <a:t>&lt;=sentiment&lt;2*</a:t>
            </a:r>
            <a:r>
              <a:rPr lang="en-IN" dirty="0" err="1" smtClean="0"/>
              <a:t>s.d</a:t>
            </a:r>
            <a:r>
              <a:rPr lang="en-IN" dirty="0" smtClean="0"/>
              <a:t>  </a:t>
            </a:r>
            <a:r>
              <a:rPr lang="en-IN" dirty="0"/>
              <a:t>, then </a:t>
            </a:r>
            <a:r>
              <a:rPr lang="en-IN" dirty="0" smtClean="0"/>
              <a:t>rating=4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smtClean="0"/>
              <a:t>2*</a:t>
            </a:r>
            <a:r>
              <a:rPr lang="en-IN" dirty="0" err="1" smtClean="0"/>
              <a:t>s.d</a:t>
            </a:r>
            <a:r>
              <a:rPr lang="en-IN" dirty="0"/>
              <a:t>&lt;=</a:t>
            </a:r>
            <a:r>
              <a:rPr lang="en-IN" dirty="0" err="1" smtClean="0"/>
              <a:t>sentimeny</a:t>
            </a:r>
            <a:r>
              <a:rPr lang="en-IN" dirty="0" err="1"/>
              <a:t>t</a:t>
            </a:r>
            <a:r>
              <a:rPr lang="en-IN" dirty="0" smtClean="0"/>
              <a:t>, </a:t>
            </a:r>
            <a:r>
              <a:rPr lang="en-IN" dirty="0"/>
              <a:t>then </a:t>
            </a:r>
            <a:r>
              <a:rPr lang="en-IN" dirty="0" smtClean="0"/>
              <a:t>rating=5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6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For emotion we calculate :</a:t>
            </a:r>
          </a:p>
          <a:p>
            <a:pPr marL="0" indent="0">
              <a:buNone/>
            </a:pPr>
            <a:r>
              <a:rPr lang="en-IN" dirty="0" smtClean="0"/>
              <a:t>No. of words of one emotion/Total no. of emotion words.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will give the percentage of every emotion.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1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When the simulation begins:</a:t>
            </a:r>
          </a:p>
          <a:p>
            <a:r>
              <a:rPr lang="en-IN" dirty="0" smtClean="0"/>
              <a:t>World </a:t>
            </a:r>
            <a:r>
              <a:rPr lang="en-IN" dirty="0"/>
              <a:t>Trends are</a:t>
            </a:r>
          </a:p>
          <a:p>
            <a:pPr marL="0" indent="0">
              <a:buNone/>
            </a:pPr>
            <a:r>
              <a:rPr lang="en-IN" dirty="0"/>
              <a:t>set([u'#</a:t>
            </a:r>
            <a:r>
              <a:rPr lang="en-IN" dirty="0" err="1"/>
              <a:t>BoringRealityShows</a:t>
            </a:r>
            <a:r>
              <a:rPr lang="en-IN" dirty="0"/>
              <a:t>', </a:t>
            </a:r>
            <a:r>
              <a:rPr lang="en-IN" dirty="0" err="1"/>
              <a:t>u'Forfun</a:t>
            </a:r>
            <a:r>
              <a:rPr lang="en-IN" dirty="0"/>
              <a:t>', </a:t>
            </a:r>
            <a:r>
              <a:rPr lang="en-IN" dirty="0" err="1"/>
              <a:t>u'Chris</a:t>
            </a:r>
            <a:r>
              <a:rPr lang="en-IN" dirty="0"/>
              <a:t> Heston', </a:t>
            </a:r>
            <a:r>
              <a:rPr lang="en-IN" dirty="0" err="1"/>
              <a:t>u'The</a:t>
            </a:r>
            <a:r>
              <a:rPr lang="en-IN" dirty="0"/>
              <a:t> Warriors', u'#</a:t>
            </a:r>
            <a:r>
              <a:rPr lang="en-IN" dirty="0" err="1"/>
              <a:t>HappyBDayNathanBarone</a:t>
            </a:r>
            <a:r>
              <a:rPr lang="en-IN" dirty="0"/>
              <a:t>', u'#MitadDel2015YTodavia', </a:t>
            </a:r>
            <a:r>
              <a:rPr lang="en-IN" dirty="0" err="1"/>
              <a:t>u'Burlando</a:t>
            </a:r>
            <a:r>
              <a:rPr lang="en-IN" dirty="0"/>
              <a:t>', u'#</a:t>
            </a:r>
            <a:r>
              <a:rPr lang="en-IN" dirty="0" err="1"/>
              <a:t>MasterChefBR</a:t>
            </a:r>
            <a:r>
              <a:rPr lang="en-IN" dirty="0"/>
              <a:t>', u'#</a:t>
            </a:r>
            <a:r>
              <a:rPr lang="en-IN" dirty="0" err="1"/>
              <a:t>TeLoDigoEnUnaCancionDeRock</a:t>
            </a:r>
            <a:r>
              <a:rPr lang="en-IN" dirty="0"/>
              <a:t>', </a:t>
            </a:r>
            <a:r>
              <a:rPr lang="en-IN" dirty="0" err="1"/>
              <a:t>u'Curry</a:t>
            </a:r>
            <a:r>
              <a:rPr lang="en-IN" dirty="0"/>
              <a:t>'])</a:t>
            </a:r>
          </a:p>
          <a:p>
            <a:r>
              <a:rPr lang="en-IN" dirty="0"/>
              <a:t>India Trends are</a:t>
            </a:r>
          </a:p>
          <a:p>
            <a:pPr marL="0" indent="0">
              <a:buNone/>
            </a:pPr>
            <a:r>
              <a:rPr lang="en-IN" dirty="0"/>
              <a:t>set([</a:t>
            </a:r>
            <a:r>
              <a:rPr lang="en-IN" dirty="0" err="1"/>
              <a:t>u'Essar</a:t>
            </a:r>
            <a:r>
              <a:rPr lang="en-IN" dirty="0"/>
              <a:t>', u'#</a:t>
            </a:r>
            <a:r>
              <a:rPr lang="en-IN" dirty="0" err="1"/>
              <a:t>IndvsBan</a:t>
            </a:r>
            <a:r>
              <a:rPr lang="en-IN" dirty="0"/>
              <a:t>', </a:t>
            </a:r>
            <a:r>
              <a:rPr lang="en-IN" dirty="0" err="1"/>
              <a:t>u'Reliance</a:t>
            </a:r>
            <a:r>
              <a:rPr lang="en-IN" dirty="0"/>
              <a:t>', </a:t>
            </a:r>
            <a:r>
              <a:rPr lang="en-IN" dirty="0" err="1"/>
              <a:t>u'Top</a:t>
            </a:r>
            <a:r>
              <a:rPr lang="en-IN" dirty="0"/>
              <a:t> Stories', u'#</a:t>
            </a:r>
            <a:r>
              <a:rPr lang="en-IN" dirty="0" err="1"/>
              <a:t>LagGayiVaat</a:t>
            </a:r>
            <a:r>
              <a:rPr lang="en-IN" dirty="0"/>
              <a:t>', </a:t>
            </a:r>
            <a:r>
              <a:rPr lang="en-IN" dirty="0" err="1"/>
              <a:t>u'#INDIANARMYROCKS</a:t>
            </a:r>
            <a:r>
              <a:rPr lang="en-IN" dirty="0"/>
              <a:t>', </a:t>
            </a:r>
            <a:r>
              <a:rPr lang="en-IN" dirty="0" err="1"/>
              <a:t>u'Curry</a:t>
            </a:r>
            <a:r>
              <a:rPr lang="en-IN" dirty="0"/>
              <a:t>', u'#</a:t>
            </a:r>
            <a:r>
              <a:rPr lang="en-IN" dirty="0" err="1"/>
              <a:t>NBAFinals</a:t>
            </a:r>
            <a:r>
              <a:rPr lang="en-IN" dirty="0"/>
              <a:t>', u'#</a:t>
            </a:r>
            <a:r>
              <a:rPr lang="en-IN" dirty="0" err="1"/>
              <a:t>ModiScaredOfArvind</a:t>
            </a:r>
            <a:r>
              <a:rPr lang="en-IN" dirty="0"/>
              <a:t>', </a:t>
            </a:r>
            <a:r>
              <a:rPr lang="en-IN" dirty="0" err="1"/>
              <a:t>u'Audi</a:t>
            </a:r>
            <a:r>
              <a:rPr lang="en-IN" dirty="0"/>
              <a:t>'])</a:t>
            </a:r>
          </a:p>
          <a:p>
            <a:r>
              <a:rPr lang="en-IN" dirty="0"/>
              <a:t>Enter a keyword for </a:t>
            </a:r>
            <a:r>
              <a:rPr lang="en-IN" dirty="0" smtClean="0"/>
              <a:t>analysis</a:t>
            </a:r>
          </a:p>
          <a:p>
            <a:pPr marL="0" indent="0">
              <a:buNone/>
            </a:pPr>
            <a:r>
              <a:rPr lang="en-IN" dirty="0" smtClean="0"/>
              <a:t>(The ‘u’ before every trend is to be ignored. It only represents that the encoding is UTF8)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9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Setting up the live stream from twitter.</a:t>
            </a:r>
          </a:p>
          <a:p>
            <a:r>
              <a:rPr lang="en-IN" dirty="0" smtClean="0"/>
              <a:t>Identify and display the real-time trends(Worldwide and India).</a:t>
            </a:r>
          </a:p>
          <a:p>
            <a:r>
              <a:rPr lang="en-IN" dirty="0" smtClean="0"/>
              <a:t>Filtering the live stream based on a keyword.</a:t>
            </a:r>
          </a:p>
          <a:p>
            <a:r>
              <a:rPr lang="en-IN" dirty="0" smtClean="0"/>
              <a:t>Store the data temporarily to </a:t>
            </a:r>
            <a:r>
              <a:rPr lang="en-IN" dirty="0" err="1" smtClean="0"/>
              <a:t>analyze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Implementing the bag of words text mining technique on the temporarily stored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1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keyword entered is “#</a:t>
            </a:r>
            <a:r>
              <a:rPr lang="en-IN" dirty="0" err="1" smtClean="0"/>
              <a:t>IndvsBan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Following are the results displayed:</a:t>
            </a:r>
          </a:p>
          <a:p>
            <a:pPr marL="0" indent="0">
              <a:buNone/>
            </a:pPr>
            <a:r>
              <a:rPr lang="en-IN" dirty="0"/>
              <a:t>No. of tweets analysed 60</a:t>
            </a:r>
          </a:p>
          <a:p>
            <a:pPr marL="0" indent="0">
              <a:buNone/>
            </a:pPr>
            <a:r>
              <a:rPr lang="en-IN" dirty="0"/>
              <a:t>The percentage of tweets that are joyful is 16.1290322581</a:t>
            </a:r>
          </a:p>
          <a:p>
            <a:pPr marL="0" indent="0">
              <a:buNone/>
            </a:pPr>
            <a:r>
              <a:rPr lang="en-IN" dirty="0"/>
              <a:t>The percentage of tweets that are sad is 12.9032258065</a:t>
            </a:r>
          </a:p>
          <a:p>
            <a:pPr marL="0" indent="0">
              <a:buNone/>
            </a:pPr>
            <a:r>
              <a:rPr lang="en-IN" dirty="0"/>
              <a:t>The percentage of tweets that are angry is 0.0</a:t>
            </a:r>
          </a:p>
          <a:p>
            <a:pPr marL="0" indent="0">
              <a:buNone/>
            </a:pPr>
            <a:r>
              <a:rPr lang="en-IN" dirty="0"/>
              <a:t>The percentage of tweets that show surprise is 3.22580645161</a:t>
            </a:r>
          </a:p>
          <a:p>
            <a:pPr marL="0" indent="0">
              <a:buNone/>
            </a:pPr>
            <a:r>
              <a:rPr lang="en-IN" dirty="0"/>
              <a:t>The percentage of tweets that show disgust is 0.0</a:t>
            </a:r>
          </a:p>
          <a:p>
            <a:pPr marL="0" indent="0">
              <a:buNone/>
            </a:pPr>
            <a:r>
              <a:rPr lang="en-IN" dirty="0"/>
              <a:t>The percentage of tweets that are fearful is 1.61290322581</a:t>
            </a:r>
          </a:p>
          <a:p>
            <a:pPr marL="0" indent="0">
              <a:buNone/>
            </a:pPr>
            <a:r>
              <a:rPr lang="en-IN" dirty="0"/>
              <a:t>Percentage of tweets having positive sentiment is 29.0322580645</a:t>
            </a:r>
          </a:p>
          <a:p>
            <a:pPr marL="0" indent="0">
              <a:buNone/>
            </a:pPr>
            <a:r>
              <a:rPr lang="en-IN" dirty="0"/>
              <a:t>Percentage of tweets having negative sentiment is 17.7419354839</a:t>
            </a:r>
          </a:p>
          <a:p>
            <a:pPr marL="0" indent="0">
              <a:buNone/>
            </a:pPr>
            <a:r>
              <a:rPr lang="en-IN" dirty="0"/>
              <a:t>Percentage of tweets having neutral sentiment is 53.2258064516</a:t>
            </a:r>
          </a:p>
          <a:p>
            <a:pPr marL="0" indent="0">
              <a:buNone/>
            </a:pPr>
            <a:r>
              <a:rPr lang="en-IN" dirty="0"/>
              <a:t>The average rating of people's sentiment out of five is 2.93103448276</a:t>
            </a:r>
          </a:p>
        </p:txBody>
      </p:sp>
    </p:spTree>
    <p:extLst>
      <p:ext uri="{BB962C8B-B14F-4D97-AF65-F5344CB8AC3E}">
        <p14:creationId xmlns:p14="http://schemas.microsoft.com/office/powerpoint/2010/main" val="21135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25" y="1600200"/>
            <a:ext cx="6462750" cy="4876800"/>
          </a:xfrm>
        </p:spPr>
      </p:pic>
    </p:spTree>
    <p:extLst>
      <p:ext uri="{BB962C8B-B14F-4D97-AF65-F5344CB8AC3E}">
        <p14:creationId xmlns:p14="http://schemas.microsoft.com/office/powerpoint/2010/main" val="13193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1</a:t>
            </a:r>
            <a:r>
              <a:rPr lang="en-IN" baseline="30000" dirty="0" smtClean="0"/>
              <a:t>st</a:t>
            </a:r>
            <a:r>
              <a:rPr lang="en-IN" dirty="0" smtClean="0"/>
              <a:t> graph is a bar-chart that shows the rating on the scale of five.</a:t>
            </a:r>
          </a:p>
          <a:p>
            <a:r>
              <a:rPr lang="en-IN" dirty="0" smtClean="0"/>
              <a:t>The 2</a:t>
            </a:r>
            <a:r>
              <a:rPr lang="en-IN" baseline="30000" dirty="0" smtClean="0"/>
              <a:t>nd</a:t>
            </a:r>
            <a:r>
              <a:rPr lang="en-IN" dirty="0" smtClean="0"/>
              <a:t> graph is a pie-chart that shows the distribution of tweets based on sentiment positive, negative or neutral.</a:t>
            </a:r>
          </a:p>
          <a:p>
            <a:r>
              <a:rPr lang="en-IN" dirty="0" smtClean="0"/>
              <a:t>The 3</a:t>
            </a:r>
            <a:r>
              <a:rPr lang="en-IN" baseline="30000" dirty="0" smtClean="0"/>
              <a:t>rd</a:t>
            </a:r>
            <a:r>
              <a:rPr lang="en-IN" dirty="0" smtClean="0"/>
              <a:t> graph is a bar-chart showing the proportions of the six emotions.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1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Code(Python)-Libraries to </a:t>
            </a:r>
            <a:r>
              <a:rPr lang="en-IN" dirty="0" smtClean="0"/>
              <a:t>import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import </a:t>
            </a:r>
            <a:r>
              <a:rPr lang="en-IN" dirty="0"/>
              <a:t>twitter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import </a:t>
            </a:r>
            <a:r>
              <a:rPr lang="en-IN" dirty="0" err="1"/>
              <a:t>json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import </a:t>
            </a:r>
            <a:r>
              <a:rPr lang="en-IN" dirty="0" err="1"/>
              <a:t>csv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import 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import </a:t>
            </a:r>
            <a:r>
              <a:rPr lang="en-IN" dirty="0" err="1" smtClean="0"/>
              <a:t>scipy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from </a:t>
            </a:r>
            <a:r>
              <a:rPr lang="en-IN" dirty="0" err="1"/>
              <a:t>matplotlib</a:t>
            </a:r>
            <a:r>
              <a:rPr lang="en-IN" dirty="0"/>
              <a:t> import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import math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import </a:t>
            </a:r>
            <a:r>
              <a:rPr lang="en-IN" dirty="0" err="1"/>
              <a:t>matplotlib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#</a:t>
            </a:r>
            <a:r>
              <a:rPr lang="en-IN" dirty="0" err="1"/>
              <a:t>matplotlib.use</a:t>
            </a:r>
            <a:r>
              <a:rPr lang="en-IN" dirty="0"/>
              <a:t>("qt4agg")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from </a:t>
            </a:r>
            <a:r>
              <a:rPr lang="en-IN" dirty="0" err="1"/>
              <a:t>matplotlib</a:t>
            </a:r>
            <a:r>
              <a:rPr lang="en-IN" dirty="0"/>
              <a:t> import </a:t>
            </a:r>
            <a:r>
              <a:rPr lang="en-IN" dirty="0" err="1"/>
              <a:t>pylab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from </a:t>
            </a:r>
            <a:r>
              <a:rPr lang="en-IN" dirty="0" err="1"/>
              <a:t>pylab</a:t>
            </a:r>
            <a:r>
              <a:rPr lang="en-IN" dirty="0"/>
              <a:t> import </a:t>
            </a:r>
            <a:r>
              <a:rPr lang="en-IN" dirty="0" smtClean="0"/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from </a:t>
            </a:r>
            <a:r>
              <a:rPr lang="en-IN" dirty="0" err="1"/>
              <a:t>nltk</a:t>
            </a:r>
            <a:r>
              <a:rPr lang="en-IN" dirty="0"/>
              <a:t> import stem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import </a:t>
            </a:r>
            <a:r>
              <a:rPr lang="en-IN" dirty="0" err="1"/>
              <a:t>os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os.environ</a:t>
            </a:r>
            <a:r>
              <a:rPr lang="en-IN" dirty="0"/>
              <a:t>['NLTK_DATA']='C:\Users\</a:t>
            </a:r>
            <a:r>
              <a:rPr lang="en-IN" dirty="0" err="1"/>
              <a:t>Indraneel</a:t>
            </a:r>
            <a:r>
              <a:rPr lang="en-IN" dirty="0"/>
              <a:t>\</a:t>
            </a:r>
            <a:r>
              <a:rPr lang="en-IN" dirty="0" err="1"/>
              <a:t>AppData</a:t>
            </a:r>
            <a:r>
              <a:rPr lang="en-IN" dirty="0"/>
              <a:t>\Roaming'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6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Function </a:t>
            </a:r>
            <a:r>
              <a:rPr lang="en-IN" dirty="0" smtClean="0"/>
              <a:t>for processing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def processTweet(tweet):</a:t>
            </a:r>
          </a:p>
          <a:p>
            <a:pPr marL="0" indent="0">
              <a:buNone/>
            </a:pPr>
            <a:r>
              <a:rPr lang="nl-NL" dirty="0"/>
              <a:t>    tweet = tweet.lower()</a:t>
            </a:r>
          </a:p>
          <a:p>
            <a:pPr marL="0" indent="0">
              <a:buNone/>
            </a:pPr>
            <a:r>
              <a:rPr lang="nl-NL" dirty="0"/>
              <a:t>   </a:t>
            </a:r>
            <a:r>
              <a:rPr lang="nl-NL" dirty="0" smtClean="0"/>
              <a:t>tweet=re.sub</a:t>
            </a:r>
            <a:r>
              <a:rPr lang="nl-NL" dirty="0"/>
              <a:t>('((www\.[^\s]+)|(https?://[^\s]+))','URL',tweet)</a:t>
            </a:r>
          </a:p>
          <a:p>
            <a:pPr marL="0" indent="0">
              <a:buNone/>
            </a:pPr>
            <a:r>
              <a:rPr lang="nl-NL" dirty="0"/>
              <a:t>    tweet = re.sub('@[^\s]+','AT_USER',tweet)</a:t>
            </a:r>
          </a:p>
          <a:p>
            <a:pPr marL="0" indent="0">
              <a:buNone/>
            </a:pPr>
            <a:r>
              <a:rPr lang="nl-NL" dirty="0"/>
              <a:t>    tweet = re.sub('[\s]+', ' ', tweet)</a:t>
            </a:r>
          </a:p>
          <a:p>
            <a:pPr marL="0" indent="0">
              <a:buNone/>
            </a:pPr>
            <a:r>
              <a:rPr lang="nl-NL" dirty="0"/>
              <a:t>    tweet = re.sub(r'#([^\s]+)', r'\1', tweet)</a:t>
            </a:r>
          </a:p>
          <a:p>
            <a:pPr marL="0" indent="0">
              <a:buNone/>
            </a:pPr>
            <a:r>
              <a:rPr lang="nl-NL" dirty="0"/>
              <a:t>    tweet = tweet.strip('\'"')</a:t>
            </a:r>
          </a:p>
          <a:p>
            <a:pPr marL="0" indent="0">
              <a:buNone/>
            </a:pPr>
            <a:r>
              <a:rPr lang="nl-NL" dirty="0"/>
              <a:t>    return tweet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5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Function to replace multiple </a:t>
            </a:r>
            <a:r>
              <a:rPr lang="en-IN" dirty="0" err="1" smtClean="0"/>
              <a:t>occurences</a:t>
            </a:r>
            <a:r>
              <a:rPr lang="en-IN" dirty="0" smtClean="0"/>
              <a:t> of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replaceTwoOrMore</a:t>
            </a:r>
            <a:r>
              <a:rPr lang="en-IN" dirty="0"/>
              <a:t>(s):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pattern = </a:t>
            </a:r>
            <a:r>
              <a:rPr lang="en-IN" dirty="0" err="1"/>
              <a:t>re.compile</a:t>
            </a:r>
            <a:r>
              <a:rPr lang="en-IN" dirty="0"/>
              <a:t>(r"(.)\1{1,}", </a:t>
            </a:r>
            <a:r>
              <a:rPr lang="en-IN" dirty="0" err="1"/>
              <a:t>re.DOTALL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return </a:t>
            </a:r>
            <a:r>
              <a:rPr lang="en-IN" dirty="0" err="1"/>
              <a:t>pattern.sub</a:t>
            </a:r>
            <a:r>
              <a:rPr lang="en-IN" dirty="0"/>
              <a:t>(r"\1\1", s)</a:t>
            </a:r>
          </a:p>
        </p:txBody>
      </p:sp>
    </p:spTree>
    <p:extLst>
      <p:ext uri="{BB962C8B-B14F-4D97-AF65-F5344CB8AC3E}">
        <p14:creationId xmlns:p14="http://schemas.microsoft.com/office/powerpoint/2010/main" val="2575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 to eliminate </a:t>
            </a:r>
            <a:r>
              <a:rPr lang="en-IN" dirty="0" err="1" smtClean="0"/>
              <a:t>stopwords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stopWords</a:t>
            </a:r>
            <a:r>
              <a:rPr lang="en-IN" dirty="0"/>
              <a:t>=[]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getStopWordList</a:t>
            </a:r>
            <a:r>
              <a:rPr lang="en-IN" dirty="0"/>
              <a:t>(</a:t>
            </a:r>
            <a:r>
              <a:rPr lang="en-IN" dirty="0" err="1"/>
              <a:t>stopWordListFileName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stopWords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stopWords.append</a:t>
            </a:r>
            <a:r>
              <a:rPr lang="en-IN" dirty="0"/>
              <a:t>('AT_USER')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stopWords.append</a:t>
            </a:r>
            <a:r>
              <a:rPr lang="en-IN" dirty="0"/>
              <a:t>('URL')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 = open(</a:t>
            </a:r>
            <a:r>
              <a:rPr lang="en-IN" dirty="0" err="1"/>
              <a:t>stopWordListFileName</a:t>
            </a:r>
            <a:r>
              <a:rPr lang="en-IN" dirty="0"/>
              <a:t>, 'r')</a:t>
            </a:r>
          </a:p>
          <a:p>
            <a:pPr marL="0" indent="0">
              <a:buNone/>
            </a:pPr>
            <a:r>
              <a:rPr lang="en-IN" dirty="0"/>
              <a:t>    line = </a:t>
            </a:r>
            <a:r>
              <a:rPr lang="en-IN" dirty="0" err="1"/>
              <a:t>fp.readline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while line:</a:t>
            </a:r>
          </a:p>
          <a:p>
            <a:pPr marL="0" indent="0">
              <a:buNone/>
            </a:pPr>
            <a:r>
              <a:rPr lang="en-IN" dirty="0"/>
              <a:t>        word = </a:t>
            </a:r>
            <a:r>
              <a:rPr lang="en-IN" dirty="0" err="1"/>
              <a:t>line.strip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stopWords.append</a:t>
            </a:r>
            <a:r>
              <a:rPr lang="en-IN" dirty="0"/>
              <a:t>(word)</a:t>
            </a:r>
          </a:p>
          <a:p>
            <a:pPr marL="0" indent="0">
              <a:buNone/>
            </a:pPr>
            <a:r>
              <a:rPr lang="en-IN" dirty="0"/>
              <a:t>        line = </a:t>
            </a:r>
            <a:r>
              <a:rPr lang="en-IN" dirty="0" err="1"/>
              <a:t>fp.readline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fp.close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return </a:t>
            </a:r>
            <a:r>
              <a:rPr lang="en-IN" dirty="0" err="1"/>
              <a:t>stopWords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Funtion</a:t>
            </a:r>
            <a:r>
              <a:rPr lang="en-IN" dirty="0" smtClean="0"/>
              <a:t> to create feature vector and stemming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stemmer=</a:t>
            </a:r>
            <a:r>
              <a:rPr lang="en-IN" dirty="0" err="1"/>
              <a:t>stem.SnowballStemmer</a:t>
            </a:r>
            <a:r>
              <a:rPr lang="en-IN" dirty="0"/>
              <a:t>("</a:t>
            </a:r>
            <a:r>
              <a:rPr lang="en-IN" dirty="0" err="1"/>
              <a:t>english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/>
              <a:t>getFeatureVector</a:t>
            </a:r>
            <a:r>
              <a:rPr lang="en-IN" dirty="0"/>
              <a:t>(tweet):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featureVector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    words = </a:t>
            </a:r>
            <a:r>
              <a:rPr lang="en-IN" dirty="0" err="1"/>
              <a:t>tweet.split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for w in words:</a:t>
            </a:r>
          </a:p>
          <a:p>
            <a:pPr marL="0" indent="0">
              <a:buNone/>
            </a:pPr>
            <a:r>
              <a:rPr lang="en-IN" dirty="0"/>
              <a:t>        w = </a:t>
            </a:r>
            <a:r>
              <a:rPr lang="en-IN" dirty="0" err="1"/>
              <a:t>stemmer.stem</a:t>
            </a:r>
            <a:r>
              <a:rPr lang="en-IN" dirty="0"/>
              <a:t>(w)</a:t>
            </a:r>
          </a:p>
          <a:p>
            <a:pPr marL="0" indent="0">
              <a:buNone/>
            </a:pPr>
            <a:r>
              <a:rPr lang="en-IN" dirty="0"/>
              <a:t>        w = </a:t>
            </a:r>
            <a:r>
              <a:rPr lang="en-IN" dirty="0" err="1"/>
              <a:t>replaceTwoOrMore</a:t>
            </a:r>
            <a:r>
              <a:rPr lang="en-IN" dirty="0"/>
              <a:t>(w)</a:t>
            </a:r>
          </a:p>
          <a:p>
            <a:pPr marL="0" indent="0">
              <a:buNone/>
            </a:pPr>
            <a:r>
              <a:rPr lang="en-IN" dirty="0"/>
              <a:t>        w = </a:t>
            </a:r>
            <a:r>
              <a:rPr lang="en-IN" dirty="0" err="1"/>
              <a:t>w.strip</a:t>
            </a:r>
            <a:r>
              <a:rPr lang="en-IN" dirty="0"/>
              <a:t>('\'"?,.')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= </a:t>
            </a:r>
            <a:r>
              <a:rPr lang="en-IN" dirty="0" err="1"/>
              <a:t>re.search</a:t>
            </a:r>
            <a:r>
              <a:rPr lang="en-IN" dirty="0"/>
              <a:t>(r"^[a-</a:t>
            </a:r>
            <a:r>
              <a:rPr lang="en-IN" dirty="0" err="1"/>
              <a:t>zA</a:t>
            </a:r>
            <a:r>
              <a:rPr lang="en-IN" dirty="0"/>
              <a:t>-Z][a-zA-Z0-9]*$", w)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if(w in </a:t>
            </a:r>
            <a:r>
              <a:rPr lang="en-IN" dirty="0" err="1"/>
              <a:t>stopWords</a:t>
            </a:r>
            <a:r>
              <a:rPr lang="en-IN" dirty="0"/>
              <a:t> or </a:t>
            </a:r>
            <a:r>
              <a:rPr lang="en-IN" dirty="0" err="1"/>
              <a:t>val</a:t>
            </a:r>
            <a:r>
              <a:rPr lang="en-IN" dirty="0"/>
              <a:t> is None):</a:t>
            </a:r>
          </a:p>
          <a:p>
            <a:pPr marL="0" indent="0">
              <a:buNone/>
            </a:pPr>
            <a:r>
              <a:rPr lang="en-IN" dirty="0"/>
              <a:t>            continue</a:t>
            </a:r>
          </a:p>
          <a:p>
            <a:pPr marL="0" indent="0">
              <a:buNone/>
            </a:pPr>
            <a:r>
              <a:rPr lang="en-IN" dirty="0"/>
              <a:t>        else: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featureVector.append</a:t>
            </a:r>
            <a:r>
              <a:rPr lang="en-IN" dirty="0"/>
              <a:t>(</a:t>
            </a:r>
            <a:r>
              <a:rPr lang="en-IN" dirty="0" err="1"/>
              <a:t>w.lower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   return </a:t>
            </a:r>
            <a:r>
              <a:rPr lang="en-IN" dirty="0" err="1"/>
              <a:t>featureVector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8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to get sentiment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sentiment(text):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words = </a:t>
            </a:r>
            <a:r>
              <a:rPr lang="en-IN" dirty="0" err="1"/>
              <a:t>pattern_split.split</a:t>
            </a:r>
            <a:r>
              <a:rPr lang="en-IN" dirty="0"/>
              <a:t>(</a:t>
            </a:r>
            <a:r>
              <a:rPr lang="en-IN" dirty="0" err="1"/>
              <a:t>text.lower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   sentiments = map(lambda word: </a:t>
            </a:r>
            <a:r>
              <a:rPr lang="en-IN" dirty="0" err="1"/>
              <a:t>afinn.get</a:t>
            </a:r>
            <a:r>
              <a:rPr lang="en-IN" dirty="0"/>
              <a:t>(word, 0), words)</a:t>
            </a:r>
          </a:p>
          <a:p>
            <a:pPr marL="0" indent="0">
              <a:buNone/>
            </a:pPr>
            <a:r>
              <a:rPr lang="en-IN" dirty="0"/>
              <a:t>    if sentiments: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sentiment = float(sum(sentiments))/</a:t>
            </a:r>
            <a:r>
              <a:rPr lang="en-IN" dirty="0" err="1"/>
              <a:t>math.sqrt</a:t>
            </a:r>
            <a:r>
              <a:rPr lang="en-IN" dirty="0"/>
              <a:t>(</a:t>
            </a:r>
            <a:r>
              <a:rPr lang="en-IN" dirty="0" err="1"/>
              <a:t>len</a:t>
            </a:r>
            <a:r>
              <a:rPr lang="en-IN" dirty="0"/>
              <a:t>(sentiments))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else:</a:t>
            </a:r>
          </a:p>
          <a:p>
            <a:pPr marL="0" indent="0">
              <a:buNone/>
            </a:pPr>
            <a:r>
              <a:rPr lang="en-IN" dirty="0"/>
              <a:t>        sentiment = 0</a:t>
            </a:r>
          </a:p>
          <a:p>
            <a:pPr marL="0" indent="0">
              <a:buNone/>
            </a:pPr>
            <a:r>
              <a:rPr lang="en-IN" dirty="0"/>
              <a:t>    return sentiment</a:t>
            </a:r>
          </a:p>
        </p:txBody>
      </p:sp>
    </p:spTree>
    <p:extLst>
      <p:ext uri="{BB962C8B-B14F-4D97-AF65-F5344CB8AC3E}">
        <p14:creationId xmlns:p14="http://schemas.microsoft.com/office/powerpoint/2010/main" val="26860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for identifying anger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A=[]</a:t>
            </a:r>
          </a:p>
          <a:p>
            <a:pPr marL="0" indent="0">
              <a:buNone/>
            </a:pPr>
            <a:r>
              <a:rPr lang="en-IN" dirty="0" err="1" smtClean="0"/>
              <a:t>angerwords</a:t>
            </a:r>
            <a:r>
              <a:rPr lang="en-IN" dirty="0"/>
              <a:t>=[]</a:t>
            </a:r>
          </a:p>
          <a:p>
            <a:pPr marL="0" indent="0">
              <a:buNone/>
            </a:pPr>
            <a:r>
              <a:rPr lang="en-IN" dirty="0"/>
              <a:t>filename='emo_anger_s.txt'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=open(</a:t>
            </a:r>
            <a:r>
              <a:rPr lang="en-IN" dirty="0" err="1"/>
              <a:t>filename,'r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line=</a:t>
            </a:r>
            <a:r>
              <a:rPr lang="en-IN" dirty="0" err="1"/>
              <a:t>fp.readline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while line:</a:t>
            </a:r>
          </a:p>
          <a:p>
            <a:pPr marL="0" indent="0">
              <a:buNone/>
            </a:pPr>
            <a:r>
              <a:rPr lang="en-IN" dirty="0"/>
              <a:t>    word=</a:t>
            </a:r>
            <a:r>
              <a:rPr lang="en-IN" dirty="0" err="1"/>
              <a:t>line.strip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angerwords.append</a:t>
            </a:r>
            <a:r>
              <a:rPr lang="en-IN" dirty="0"/>
              <a:t>(word)</a:t>
            </a:r>
          </a:p>
          <a:p>
            <a:pPr marL="0" indent="0">
              <a:buNone/>
            </a:pPr>
            <a:r>
              <a:rPr lang="en-IN" dirty="0"/>
              <a:t>    line=</a:t>
            </a:r>
            <a:r>
              <a:rPr lang="en-IN" dirty="0" err="1"/>
              <a:t>fp.readline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#print </a:t>
            </a:r>
            <a:r>
              <a:rPr lang="en-IN" dirty="0" err="1"/>
              <a:t>angerwords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fp.close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/>
              <a:t>anger(tweet) :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X=[]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for w in tweet :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if w in </a:t>
            </a:r>
            <a:r>
              <a:rPr lang="en-IN" dirty="0" err="1"/>
              <a:t>angerwords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X.append</a:t>
            </a:r>
            <a:r>
              <a:rPr lang="en-IN" dirty="0"/>
              <a:t>(w)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A.append</a:t>
            </a:r>
            <a:r>
              <a:rPr lang="en-IN" dirty="0"/>
              <a:t>(</a:t>
            </a:r>
            <a:r>
              <a:rPr lang="en-IN" dirty="0" err="1"/>
              <a:t>len</a:t>
            </a:r>
            <a:r>
              <a:rPr lang="en-IN" dirty="0"/>
              <a:t>(X))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5100" dirty="0" smtClean="0"/>
              <a:t>Similarly functions for the rest emotions are also written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1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Bag of words includes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Preprocessing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Creating a feature vector.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Applying term frequency to the feature vector.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words with their sentiments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filenameAFINN</a:t>
            </a:r>
            <a:r>
              <a:rPr lang="en-IN" dirty="0"/>
              <a:t> = 'AFINN-111.txt'</a:t>
            </a:r>
          </a:p>
          <a:p>
            <a:pPr marL="0" indent="0">
              <a:buNone/>
            </a:pPr>
            <a:r>
              <a:rPr lang="en-IN" dirty="0" err="1"/>
              <a:t>afinn</a:t>
            </a:r>
            <a:r>
              <a:rPr lang="en-IN" dirty="0"/>
              <a:t> = </a:t>
            </a:r>
            <a:r>
              <a:rPr lang="en-IN" dirty="0" err="1"/>
              <a:t>dict</a:t>
            </a:r>
            <a:r>
              <a:rPr lang="en-IN" dirty="0"/>
              <a:t>(map(lambda (w, s): (w, </a:t>
            </a:r>
            <a:r>
              <a:rPr lang="en-IN" dirty="0" err="1"/>
              <a:t>int</a:t>
            </a:r>
            <a:r>
              <a:rPr lang="en-IN" dirty="0"/>
              <a:t>(s)), [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ws.strip</a:t>
            </a:r>
            <a:r>
              <a:rPr lang="en-IN" dirty="0"/>
              <a:t>().split('\t') for </a:t>
            </a:r>
            <a:r>
              <a:rPr lang="en-IN" dirty="0" err="1"/>
              <a:t>ws</a:t>
            </a:r>
            <a:r>
              <a:rPr lang="en-IN" dirty="0"/>
              <a:t> in open(</a:t>
            </a:r>
            <a:r>
              <a:rPr lang="en-IN" dirty="0" err="1"/>
              <a:t>filenameAFINN</a:t>
            </a:r>
            <a:r>
              <a:rPr lang="en-IN" dirty="0"/>
              <a:t>) ]))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pattern_split</a:t>
            </a:r>
            <a:r>
              <a:rPr lang="en-IN" dirty="0"/>
              <a:t> = </a:t>
            </a:r>
            <a:r>
              <a:rPr lang="en-IN" dirty="0" err="1"/>
              <a:t>re.compile</a:t>
            </a:r>
            <a:r>
              <a:rPr lang="en-IN" dirty="0"/>
              <a:t>(r"\W+")</a:t>
            </a:r>
          </a:p>
        </p:txBody>
      </p:sp>
    </p:spTree>
    <p:extLst>
      <p:ext uri="{BB962C8B-B14F-4D97-AF65-F5344CB8AC3E}">
        <p14:creationId xmlns:p14="http://schemas.microsoft.com/office/powerpoint/2010/main" val="33378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twitter </a:t>
            </a:r>
            <a:r>
              <a:rPr lang="en-IN" dirty="0" err="1" smtClean="0"/>
              <a:t>authintication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CONSUMER_KEY </a:t>
            </a:r>
            <a:r>
              <a:rPr lang="en-IN" dirty="0"/>
              <a:t>= '3aU6pLJYP9EOONbueV3MF1XJM'</a:t>
            </a:r>
          </a:p>
          <a:p>
            <a:pPr marL="0" indent="0">
              <a:buNone/>
            </a:pPr>
            <a:r>
              <a:rPr lang="en-IN" dirty="0" smtClean="0"/>
              <a:t>CONSUMER_SECRET </a:t>
            </a:r>
            <a:r>
              <a:rPr lang="en-IN" dirty="0"/>
              <a:t>= 'DZeQCR3O2kmAmJOsjEUUGhpAdjvlFWSSlVdRDAlLnDpgmH4U3h'</a:t>
            </a:r>
          </a:p>
          <a:p>
            <a:pPr marL="0" indent="0">
              <a:buNone/>
            </a:pPr>
            <a:r>
              <a:rPr lang="en-IN" dirty="0" smtClean="0"/>
              <a:t>OAUTH_TOKEN </a:t>
            </a:r>
            <a:r>
              <a:rPr lang="en-IN" dirty="0"/>
              <a:t>= '93885681-hV1JCc0yomcItUARoUgvo8cvz5QFcrAHJYEq7TSiu'</a:t>
            </a:r>
          </a:p>
          <a:p>
            <a:pPr marL="0" indent="0">
              <a:buNone/>
            </a:pPr>
            <a:r>
              <a:rPr lang="en-IN" dirty="0" smtClean="0"/>
              <a:t>OAUTH_TOKEN_SECRET </a:t>
            </a:r>
            <a:r>
              <a:rPr lang="en-IN" dirty="0"/>
              <a:t>= 'Jk9qzEVmfHRu3c8Q4uHXdUHasqCy3TnpoRK6BDTLFtvk4'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auth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twitter.oauth.OAuth</a:t>
            </a:r>
            <a:r>
              <a:rPr lang="en-IN" dirty="0"/>
              <a:t>(OAUTH_TOKEN, </a:t>
            </a:r>
            <a:r>
              <a:rPr lang="en-IN" dirty="0" smtClean="0"/>
              <a:t>			OAUTH_TOKEN_SECRET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smtClean="0"/>
              <a:t>CONSUMER_KEY</a:t>
            </a:r>
            <a:r>
              <a:rPr lang="en-IN" dirty="0"/>
              <a:t>, CONSUMER_SECRET)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twitter_api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twitter.Twitter</a:t>
            </a:r>
            <a:r>
              <a:rPr lang="en-IN" dirty="0"/>
              <a:t>(</a:t>
            </a:r>
            <a:r>
              <a:rPr lang="en-IN" dirty="0" err="1"/>
              <a:t>auth</a:t>
            </a:r>
            <a:r>
              <a:rPr lang="en-IN" dirty="0"/>
              <a:t>=</a:t>
            </a:r>
            <a:r>
              <a:rPr lang="en-IN" dirty="0" err="1"/>
              <a:t>auth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9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Trends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    WORLD_WOE_ID </a:t>
            </a:r>
            <a:r>
              <a:rPr lang="en-IN" dirty="0"/>
              <a:t>= 1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India_WOE_ID</a:t>
            </a:r>
            <a:r>
              <a:rPr lang="en-IN" dirty="0"/>
              <a:t> = 2295420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world_trends</a:t>
            </a:r>
            <a:r>
              <a:rPr lang="en-IN" dirty="0"/>
              <a:t> = </a:t>
            </a:r>
            <a:r>
              <a:rPr lang="en-IN" dirty="0" err="1"/>
              <a:t>twitter_api.trends.place</a:t>
            </a:r>
            <a:r>
              <a:rPr lang="en-IN" dirty="0"/>
              <a:t>(_id=WORLD_WOE_ID)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India_trends</a:t>
            </a:r>
            <a:r>
              <a:rPr lang="en-IN" dirty="0"/>
              <a:t> = </a:t>
            </a:r>
            <a:r>
              <a:rPr lang="en-IN" dirty="0" err="1"/>
              <a:t>twitter_api.trends.place</a:t>
            </a:r>
            <a:r>
              <a:rPr lang="en-IN" dirty="0"/>
              <a:t>(_id=</a:t>
            </a:r>
            <a:r>
              <a:rPr lang="en-IN" dirty="0" err="1"/>
              <a:t>India_WOE_ID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world_trends_set</a:t>
            </a:r>
            <a:r>
              <a:rPr lang="en-IN" dirty="0"/>
              <a:t> = set([trend['name'] for trend in </a:t>
            </a:r>
            <a:r>
              <a:rPr lang="en-IN" dirty="0" err="1"/>
              <a:t>world_trends</a:t>
            </a:r>
            <a:r>
              <a:rPr lang="en-IN" dirty="0"/>
              <a:t>[0]['trends']])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India_trends_set</a:t>
            </a:r>
            <a:r>
              <a:rPr lang="en-IN" dirty="0"/>
              <a:t> = set([trend['name'] for trend in </a:t>
            </a:r>
            <a:r>
              <a:rPr lang="en-IN" dirty="0" err="1"/>
              <a:t>India_trends</a:t>
            </a:r>
            <a:r>
              <a:rPr lang="en-IN" dirty="0"/>
              <a:t>[0]['trends']])</a:t>
            </a:r>
          </a:p>
          <a:p>
            <a:pPr marL="0" indent="0">
              <a:buNone/>
            </a:pPr>
            <a:r>
              <a:rPr lang="en-IN" dirty="0"/>
              <a:t>    print "World Trends are"</a:t>
            </a:r>
          </a:p>
          <a:p>
            <a:pPr marL="0" indent="0">
              <a:buNone/>
            </a:pPr>
            <a:r>
              <a:rPr lang="en-IN" dirty="0"/>
              <a:t>    print </a:t>
            </a:r>
            <a:r>
              <a:rPr lang="en-IN" dirty="0" err="1"/>
              <a:t>world_trends_set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print "India Trends are"</a:t>
            </a:r>
          </a:p>
          <a:p>
            <a:pPr marL="0" indent="0">
              <a:buNone/>
            </a:pPr>
            <a:r>
              <a:rPr lang="en-IN" dirty="0"/>
              <a:t>    print </a:t>
            </a:r>
            <a:r>
              <a:rPr lang="en-IN" dirty="0" err="1"/>
              <a:t>India_trends_set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3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 based tweet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q = </a:t>
            </a:r>
            <a:r>
              <a:rPr lang="en-IN" dirty="0" err="1"/>
              <a:t>raw_input</a:t>
            </a:r>
            <a:r>
              <a:rPr lang="en-IN" dirty="0"/>
              <a:t>("Enter a keyword for analysis\n")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count = 10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search_results</a:t>
            </a:r>
            <a:r>
              <a:rPr lang="en-IN" dirty="0"/>
              <a:t> = </a:t>
            </a:r>
            <a:r>
              <a:rPr lang="en-IN" dirty="0" err="1"/>
              <a:t>twitter_api.search.tweets</a:t>
            </a:r>
            <a:r>
              <a:rPr lang="en-IN" dirty="0"/>
              <a:t>(q=q, count=count)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statuses = </a:t>
            </a:r>
            <a:r>
              <a:rPr lang="en-IN" dirty="0" err="1"/>
              <a:t>search_results</a:t>
            </a:r>
            <a:r>
              <a:rPr lang="en-IN" dirty="0"/>
              <a:t>['statuses']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for _ in range(5):</a:t>
            </a:r>
          </a:p>
          <a:p>
            <a:pPr marL="0" indent="0">
              <a:buNone/>
            </a:pPr>
            <a:r>
              <a:rPr lang="en-IN" dirty="0"/>
              <a:t>        try: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next_results</a:t>
            </a:r>
            <a:r>
              <a:rPr lang="en-IN" dirty="0"/>
              <a:t> = </a:t>
            </a:r>
            <a:r>
              <a:rPr lang="en-IN" dirty="0" err="1"/>
              <a:t>search_results</a:t>
            </a:r>
            <a:r>
              <a:rPr lang="en-IN" dirty="0"/>
              <a:t>['</a:t>
            </a:r>
            <a:r>
              <a:rPr lang="en-IN" dirty="0" err="1"/>
              <a:t>search_metadata</a:t>
            </a:r>
            <a:r>
              <a:rPr lang="en-IN" dirty="0"/>
              <a:t>']['</a:t>
            </a:r>
            <a:r>
              <a:rPr lang="en-IN" dirty="0" err="1"/>
              <a:t>next_results</a:t>
            </a:r>
            <a:r>
              <a:rPr lang="en-IN" dirty="0"/>
              <a:t>']</a:t>
            </a:r>
          </a:p>
          <a:p>
            <a:pPr marL="0" indent="0">
              <a:buNone/>
            </a:pPr>
            <a:r>
              <a:rPr lang="en-IN" dirty="0"/>
              <a:t>        except </a:t>
            </a:r>
            <a:r>
              <a:rPr lang="en-IN" dirty="0" err="1"/>
              <a:t>KeyError</a:t>
            </a:r>
            <a:r>
              <a:rPr lang="en-IN" dirty="0"/>
              <a:t>, e: # No more results when </a:t>
            </a:r>
            <a:r>
              <a:rPr lang="en-IN" dirty="0" err="1"/>
              <a:t>next_results</a:t>
            </a:r>
            <a:r>
              <a:rPr lang="en-IN" dirty="0"/>
              <a:t> doesn't exist</a:t>
            </a:r>
          </a:p>
          <a:p>
            <a:pPr marL="0" indent="0">
              <a:buNone/>
            </a:pPr>
            <a:r>
              <a:rPr lang="en-IN" dirty="0"/>
              <a:t>            break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kwargs</a:t>
            </a:r>
            <a:r>
              <a:rPr lang="en-IN" dirty="0"/>
              <a:t> = </a:t>
            </a:r>
            <a:r>
              <a:rPr lang="en-IN" dirty="0" err="1"/>
              <a:t>dict</a:t>
            </a:r>
            <a:r>
              <a:rPr lang="en-IN" dirty="0"/>
              <a:t>([ </a:t>
            </a:r>
            <a:r>
              <a:rPr lang="en-IN" dirty="0" err="1"/>
              <a:t>kv.split</a:t>
            </a:r>
            <a:r>
              <a:rPr lang="en-IN" dirty="0"/>
              <a:t>('=') for </a:t>
            </a:r>
            <a:r>
              <a:rPr lang="en-IN" dirty="0" err="1"/>
              <a:t>kv</a:t>
            </a:r>
            <a:r>
              <a:rPr lang="en-IN" dirty="0"/>
              <a:t> in </a:t>
            </a:r>
            <a:r>
              <a:rPr lang="en-IN" dirty="0" err="1"/>
              <a:t>next_results</a:t>
            </a:r>
            <a:r>
              <a:rPr lang="en-IN" dirty="0"/>
              <a:t>[1:].split("&amp;") ])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search_results</a:t>
            </a:r>
            <a:r>
              <a:rPr lang="en-IN" dirty="0"/>
              <a:t> = </a:t>
            </a:r>
            <a:r>
              <a:rPr lang="en-IN" dirty="0" err="1"/>
              <a:t>twitter_api.search.tweets</a:t>
            </a:r>
            <a:r>
              <a:rPr lang="en-IN" dirty="0"/>
              <a:t>(**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statuses += </a:t>
            </a:r>
            <a:r>
              <a:rPr lang="en-IN" dirty="0" err="1"/>
              <a:t>search_results</a:t>
            </a:r>
            <a:r>
              <a:rPr lang="en-IN" dirty="0"/>
              <a:t>['statuses']</a:t>
            </a:r>
          </a:p>
          <a:p>
            <a:pPr marL="0" indent="0">
              <a:buNone/>
            </a:pPr>
            <a:r>
              <a:rPr lang="en-IN" dirty="0"/>
              <a:t>    print "No. of tweets analysed", </a:t>
            </a:r>
            <a:r>
              <a:rPr lang="en-IN" dirty="0" err="1"/>
              <a:t>len</a:t>
            </a:r>
            <a:r>
              <a:rPr lang="en-IN" dirty="0"/>
              <a:t>(statuses)</a:t>
            </a:r>
          </a:p>
        </p:txBody>
      </p:sp>
    </p:spTree>
    <p:extLst>
      <p:ext uri="{BB962C8B-B14F-4D97-AF65-F5344CB8AC3E}">
        <p14:creationId xmlns:p14="http://schemas.microsoft.com/office/powerpoint/2010/main" val="41465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Keyword based tweet </a:t>
            </a:r>
            <a:r>
              <a:rPr lang="en-IN" dirty="0" smtClean="0"/>
              <a:t>extraction(cont.)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status_texts</a:t>
            </a:r>
            <a:r>
              <a:rPr lang="en-IN" dirty="0"/>
              <a:t> = [ status['text'] </a:t>
            </a:r>
          </a:p>
          <a:p>
            <a:pPr marL="0" indent="0">
              <a:buNone/>
            </a:pPr>
            <a:r>
              <a:rPr lang="en-IN" dirty="0"/>
              <a:t>                     for status in statuses 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sta</a:t>
            </a:r>
            <a:r>
              <a:rPr lang="en-IN" dirty="0"/>
              <a:t>=</a:t>
            </a:r>
            <a:r>
              <a:rPr lang="en-IN" dirty="0" err="1"/>
              <a:t>json.dumps</a:t>
            </a:r>
            <a:r>
              <a:rPr lang="en-IN" dirty="0"/>
              <a:t>(</a:t>
            </a:r>
            <a:r>
              <a:rPr lang="en-IN" dirty="0" err="1"/>
              <a:t>status_texts</a:t>
            </a:r>
            <a:r>
              <a:rPr lang="en-IN" dirty="0"/>
              <a:t>, indent=1)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text_file</a:t>
            </a:r>
            <a:r>
              <a:rPr lang="en-IN" dirty="0"/>
              <a:t> = open("Output.txt", "w")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text_file.write</a:t>
            </a:r>
            <a:r>
              <a:rPr lang="en-IN" dirty="0"/>
              <a:t>(</a:t>
            </a:r>
            <a:r>
              <a:rPr lang="en-IN" dirty="0" err="1"/>
              <a:t>sta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text_file.close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 = open('Output.txt', 'r')</a:t>
            </a:r>
          </a:p>
          <a:p>
            <a:pPr marL="0" indent="0">
              <a:buNone/>
            </a:pPr>
            <a:r>
              <a:rPr lang="en-IN" dirty="0"/>
              <a:t>    line = </a:t>
            </a:r>
            <a:r>
              <a:rPr lang="en-IN" dirty="0" err="1"/>
              <a:t>fp.readline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Calling the functions on extracted tweets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while line: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processedTweet</a:t>
            </a:r>
            <a:r>
              <a:rPr lang="en-IN" dirty="0"/>
              <a:t> = </a:t>
            </a:r>
            <a:r>
              <a:rPr lang="en-IN" dirty="0" err="1"/>
              <a:t>processTweet</a:t>
            </a:r>
            <a:r>
              <a:rPr lang="en-IN" dirty="0"/>
              <a:t>(line)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featureVector</a:t>
            </a:r>
            <a:r>
              <a:rPr lang="en-IN" dirty="0"/>
              <a:t> = </a:t>
            </a:r>
            <a:r>
              <a:rPr lang="en-IN" dirty="0" err="1"/>
              <a:t>getFeatureVector</a:t>
            </a:r>
            <a:r>
              <a:rPr lang="en-IN" dirty="0"/>
              <a:t>(</a:t>
            </a:r>
            <a:r>
              <a:rPr lang="en-IN" dirty="0" err="1"/>
              <a:t>processedTweet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anger(</a:t>
            </a:r>
            <a:r>
              <a:rPr lang="en-IN" dirty="0" err="1"/>
              <a:t>featureVector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joy(</a:t>
            </a:r>
            <a:r>
              <a:rPr lang="en-IN" dirty="0" err="1"/>
              <a:t>featureVector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fear(</a:t>
            </a:r>
            <a:r>
              <a:rPr lang="en-IN" dirty="0" err="1"/>
              <a:t>featureVector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sadness(</a:t>
            </a:r>
            <a:r>
              <a:rPr lang="en-IN" dirty="0" err="1"/>
              <a:t>featureVector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disgust(</a:t>
            </a:r>
            <a:r>
              <a:rPr lang="en-IN" dirty="0" err="1"/>
              <a:t>featureVector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surprise(</a:t>
            </a:r>
            <a:r>
              <a:rPr lang="en-IN" dirty="0" err="1"/>
              <a:t>featureVector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sentiments=sentiment(line)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S.append</a:t>
            </a:r>
            <a:r>
              <a:rPr lang="en-IN" dirty="0"/>
              <a:t>(sentiments)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line = </a:t>
            </a:r>
            <a:r>
              <a:rPr lang="en-IN" dirty="0" err="1"/>
              <a:t>fp.readline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33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Creating </a:t>
            </a:r>
            <a:r>
              <a:rPr lang="en-IN" dirty="0" err="1" smtClean="0"/>
              <a:t>Dataframes</a:t>
            </a:r>
            <a:r>
              <a:rPr lang="en-IN" dirty="0" smtClean="0"/>
              <a:t> to perform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j=</a:t>
            </a:r>
            <a:r>
              <a:rPr lang="en-IN" dirty="0" err="1"/>
              <a:t>pd.DataFrame</a:t>
            </a:r>
            <a:r>
              <a:rPr lang="en-IN" dirty="0"/>
              <a:t>(J)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sa</a:t>
            </a:r>
            <a:r>
              <a:rPr lang="en-IN" dirty="0"/>
              <a:t>=</a:t>
            </a:r>
            <a:r>
              <a:rPr lang="en-IN" dirty="0" err="1"/>
              <a:t>pd.DataFrame</a:t>
            </a:r>
            <a:r>
              <a:rPr lang="en-IN" dirty="0"/>
              <a:t>(Sa)</a:t>
            </a:r>
          </a:p>
          <a:p>
            <a:pPr marL="0" indent="0">
              <a:buNone/>
            </a:pPr>
            <a:r>
              <a:rPr lang="en-IN" dirty="0"/>
              <a:t>    a=</a:t>
            </a:r>
            <a:r>
              <a:rPr lang="en-IN" dirty="0" err="1"/>
              <a:t>pd.DataFrame</a:t>
            </a:r>
            <a:r>
              <a:rPr lang="en-IN" dirty="0"/>
              <a:t>(A)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su</a:t>
            </a:r>
            <a:r>
              <a:rPr lang="en-IN" dirty="0"/>
              <a:t>=</a:t>
            </a:r>
            <a:r>
              <a:rPr lang="en-IN" dirty="0" err="1"/>
              <a:t>pd.DataFrame</a:t>
            </a:r>
            <a:r>
              <a:rPr lang="en-IN" dirty="0"/>
              <a:t>(Su)</a:t>
            </a:r>
          </a:p>
          <a:p>
            <a:pPr marL="0" indent="0">
              <a:buNone/>
            </a:pPr>
            <a:r>
              <a:rPr lang="en-IN" dirty="0"/>
              <a:t>    d=</a:t>
            </a:r>
            <a:r>
              <a:rPr lang="en-IN" dirty="0" err="1"/>
              <a:t>pd.DataFrame</a:t>
            </a:r>
            <a:r>
              <a:rPr lang="en-IN" dirty="0"/>
              <a:t>(D)</a:t>
            </a:r>
          </a:p>
          <a:p>
            <a:pPr marL="0" indent="0">
              <a:buNone/>
            </a:pPr>
            <a:r>
              <a:rPr lang="en-IN" dirty="0"/>
              <a:t>    f=</a:t>
            </a:r>
            <a:r>
              <a:rPr lang="en-IN" dirty="0" err="1"/>
              <a:t>pd.DataFrame</a:t>
            </a:r>
            <a:r>
              <a:rPr lang="en-IN" dirty="0"/>
              <a:t>(F)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data=</a:t>
            </a:r>
            <a:r>
              <a:rPr lang="en-IN" dirty="0" err="1"/>
              <a:t>pd.concat</a:t>
            </a:r>
            <a:r>
              <a:rPr lang="en-IN" dirty="0"/>
              <a:t>([</a:t>
            </a:r>
            <a:r>
              <a:rPr lang="en-IN" dirty="0" err="1"/>
              <a:t>j,sa,a,su,d,f</a:t>
            </a:r>
            <a:r>
              <a:rPr lang="en-IN" dirty="0"/>
              <a:t>],axis=1)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data.columns</a:t>
            </a:r>
            <a:r>
              <a:rPr lang="en-IN" dirty="0"/>
              <a:t>=['joy','sadness','anger','</a:t>
            </a:r>
            <a:r>
              <a:rPr lang="en-IN" dirty="0" err="1"/>
              <a:t>suprise</a:t>
            </a:r>
            <a:r>
              <a:rPr lang="en-IN" dirty="0"/>
              <a:t>','</a:t>
            </a:r>
            <a:r>
              <a:rPr lang="en-IN" dirty="0" err="1"/>
              <a:t>disgust','fear</a:t>
            </a:r>
            <a:r>
              <a:rPr lang="en-IN" dirty="0"/>
              <a:t>']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count=</a:t>
            </a:r>
            <a:r>
              <a:rPr lang="en-IN" dirty="0" err="1"/>
              <a:t>data.anger.size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596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Percentage of Joy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i=0</a:t>
            </a:r>
          </a:p>
          <a:p>
            <a:pPr marL="0" indent="0">
              <a:buNone/>
            </a:pPr>
            <a:r>
              <a:rPr lang="en-IN" dirty="0" err="1" smtClean="0"/>
              <a:t>jj</a:t>
            </a:r>
            <a:r>
              <a:rPr lang="en-IN" dirty="0" smtClean="0"/>
              <a:t>=0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while i &lt; count:</a:t>
            </a:r>
          </a:p>
          <a:p>
            <a:pPr marL="0" indent="0">
              <a:buNone/>
            </a:pPr>
            <a:r>
              <a:rPr lang="en-IN" dirty="0"/>
              <a:t>        if data['joy'][i]!=0: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jj</a:t>
            </a:r>
            <a:r>
              <a:rPr lang="en-IN" dirty="0"/>
              <a:t>=</a:t>
            </a:r>
            <a:r>
              <a:rPr lang="en-IN" dirty="0" err="1"/>
              <a:t>jj+data</a:t>
            </a:r>
            <a:r>
              <a:rPr lang="en-IN" dirty="0"/>
              <a:t>['joy'][i]</a:t>
            </a:r>
          </a:p>
          <a:p>
            <a:pPr marL="0" indent="0">
              <a:buNone/>
            </a:pPr>
            <a:r>
              <a:rPr lang="en-IN" dirty="0"/>
              <a:t>            i=i+1</a:t>
            </a:r>
          </a:p>
          <a:p>
            <a:pPr marL="0" indent="0">
              <a:buNone/>
            </a:pPr>
            <a:r>
              <a:rPr lang="en-IN" dirty="0"/>
              <a:t>        else:</a:t>
            </a:r>
          </a:p>
          <a:p>
            <a:pPr marL="0" indent="0">
              <a:buNone/>
            </a:pPr>
            <a:r>
              <a:rPr lang="en-IN" dirty="0"/>
              <a:t>            i=i+1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 smtClean="0"/>
              <a:t>joy_percent</a:t>
            </a:r>
            <a:r>
              <a:rPr lang="en-IN" dirty="0" smtClean="0"/>
              <a:t>=100*</a:t>
            </a:r>
            <a:r>
              <a:rPr lang="en-IN" dirty="0" err="1" smtClean="0"/>
              <a:t>jj</a:t>
            </a:r>
            <a:r>
              <a:rPr lang="en-IN" dirty="0" smtClean="0"/>
              <a:t>/count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Similar code is written for other emotions.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9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Calculation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s=0</a:t>
            </a:r>
          </a:p>
          <a:p>
            <a:pPr marL="0" indent="0">
              <a:buNone/>
            </a:pPr>
            <a:r>
              <a:rPr lang="en-IN" dirty="0"/>
              <a:t>    p=0</a:t>
            </a:r>
          </a:p>
          <a:p>
            <a:pPr marL="0" indent="0">
              <a:buNone/>
            </a:pPr>
            <a:r>
              <a:rPr lang="en-IN" dirty="0"/>
              <a:t>    n=0</a:t>
            </a:r>
          </a:p>
          <a:p>
            <a:pPr marL="0" indent="0">
              <a:buNone/>
            </a:pPr>
            <a:r>
              <a:rPr lang="en-IN" dirty="0"/>
              <a:t>    nu=0</a:t>
            </a:r>
          </a:p>
          <a:p>
            <a:pPr marL="0" indent="0">
              <a:buNone/>
            </a:pPr>
            <a:r>
              <a:rPr lang="en-IN" dirty="0"/>
              <a:t>    while s &lt; count:</a:t>
            </a:r>
          </a:p>
          <a:p>
            <a:pPr marL="0" indent="0">
              <a:buNone/>
            </a:pPr>
            <a:r>
              <a:rPr lang="en-IN" dirty="0"/>
              <a:t>        if S[s] &gt; 0:</a:t>
            </a:r>
          </a:p>
          <a:p>
            <a:pPr marL="0" indent="0">
              <a:buNone/>
            </a:pPr>
            <a:r>
              <a:rPr lang="en-IN" dirty="0"/>
              <a:t>            p=p+1</a:t>
            </a:r>
          </a:p>
          <a:p>
            <a:pPr marL="0" indent="0">
              <a:buNone/>
            </a:pPr>
            <a:r>
              <a:rPr lang="en-IN" dirty="0"/>
              <a:t>            s=s+1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S[s] &lt; 0:</a:t>
            </a:r>
          </a:p>
          <a:p>
            <a:pPr marL="0" indent="0">
              <a:buNone/>
            </a:pPr>
            <a:r>
              <a:rPr lang="en-IN" dirty="0"/>
              <a:t>            n=n+1</a:t>
            </a:r>
          </a:p>
          <a:p>
            <a:pPr marL="0" indent="0">
              <a:buNone/>
            </a:pPr>
            <a:r>
              <a:rPr lang="en-IN" dirty="0"/>
              <a:t>            s=s+1</a:t>
            </a:r>
          </a:p>
          <a:p>
            <a:pPr marL="0" indent="0">
              <a:buNone/>
            </a:pPr>
            <a:r>
              <a:rPr lang="en-IN" dirty="0"/>
              <a:t>        else:</a:t>
            </a:r>
          </a:p>
          <a:p>
            <a:pPr marL="0" indent="0">
              <a:buNone/>
            </a:pPr>
            <a:r>
              <a:rPr lang="en-IN" dirty="0"/>
              <a:t>            nu=nu+1</a:t>
            </a:r>
          </a:p>
          <a:p>
            <a:pPr marL="0" indent="0">
              <a:buNone/>
            </a:pPr>
            <a:r>
              <a:rPr lang="en-IN" dirty="0"/>
              <a:t>            s=s+1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p_per</a:t>
            </a:r>
            <a:r>
              <a:rPr lang="en-IN" dirty="0"/>
              <a:t>=100.0*p/count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n_per</a:t>
            </a:r>
            <a:r>
              <a:rPr lang="en-IN" dirty="0"/>
              <a:t>=100.0*n/count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nu_per</a:t>
            </a:r>
            <a:r>
              <a:rPr lang="en-IN" dirty="0"/>
              <a:t>=100.0*nu/count</a:t>
            </a:r>
          </a:p>
          <a:p>
            <a:pPr marL="0" indent="0">
              <a:buNone/>
            </a:pPr>
            <a:r>
              <a:rPr lang="en-IN" dirty="0"/>
              <a:t>    print "Percentage of tweets having positive sentiment is",</a:t>
            </a:r>
            <a:r>
              <a:rPr lang="en-IN" dirty="0" err="1"/>
              <a:t>p_per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print "Percentage of tweets having negative sentiment is",</a:t>
            </a:r>
            <a:r>
              <a:rPr lang="en-IN" dirty="0" err="1"/>
              <a:t>n_per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print "Percentage of tweets having neutral sentiment is",</a:t>
            </a:r>
            <a:r>
              <a:rPr lang="en-IN" dirty="0" err="1"/>
              <a:t>nu_per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Classifying Sentiment on a Scale of five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z=0</a:t>
            </a:r>
          </a:p>
          <a:p>
            <a:pPr marL="0" indent="0">
              <a:buNone/>
            </a:pPr>
            <a:r>
              <a:rPr lang="en-IN" dirty="0"/>
              <a:t>    SS=[]</a:t>
            </a:r>
          </a:p>
          <a:p>
            <a:pPr marL="0" indent="0">
              <a:buNone/>
            </a:pPr>
            <a:r>
              <a:rPr lang="en-IN" dirty="0"/>
              <a:t>    R=[]</a:t>
            </a:r>
          </a:p>
          <a:p>
            <a:pPr marL="0" indent="0">
              <a:buNone/>
            </a:pPr>
            <a:r>
              <a:rPr lang="en-IN" dirty="0"/>
              <a:t>    r=[]</a:t>
            </a:r>
          </a:p>
          <a:p>
            <a:pPr marL="0" indent="0">
              <a:buNone/>
            </a:pPr>
            <a:r>
              <a:rPr lang="en-IN" dirty="0"/>
              <a:t>    T=[]</a:t>
            </a:r>
          </a:p>
          <a:p>
            <a:pPr marL="0" indent="0">
              <a:buNone/>
            </a:pPr>
            <a:r>
              <a:rPr lang="en-IN" dirty="0"/>
              <a:t>    while z &lt; count :</a:t>
            </a:r>
          </a:p>
          <a:p>
            <a:pPr marL="0" indent="0">
              <a:buNone/>
            </a:pPr>
            <a:r>
              <a:rPr lang="en-IN" dirty="0"/>
              <a:t>        if S[z]!=0: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T.append</a:t>
            </a:r>
            <a:r>
              <a:rPr lang="en-IN" dirty="0"/>
              <a:t>(S[z])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SS.append</a:t>
            </a:r>
            <a:r>
              <a:rPr lang="en-IN" dirty="0"/>
              <a:t>(S[z]-min(S))</a:t>
            </a:r>
          </a:p>
          <a:p>
            <a:pPr marL="0" indent="0">
              <a:buNone/>
            </a:pPr>
            <a:r>
              <a:rPr lang="en-IN" dirty="0"/>
              <a:t>            z=z+1</a:t>
            </a:r>
          </a:p>
          <a:p>
            <a:pPr marL="0" indent="0">
              <a:buNone/>
            </a:pPr>
            <a:r>
              <a:rPr lang="en-IN" dirty="0"/>
              <a:t>        else: 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     z=z+1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count1=</a:t>
            </a:r>
            <a:r>
              <a:rPr lang="en-IN" dirty="0" err="1"/>
              <a:t>len</a:t>
            </a:r>
            <a:r>
              <a:rPr lang="en-IN" dirty="0"/>
              <a:t>(SS)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sd</a:t>
            </a:r>
            <a:r>
              <a:rPr lang="en-IN" dirty="0"/>
              <a:t>=</a:t>
            </a:r>
            <a:r>
              <a:rPr lang="en-IN" dirty="0" err="1"/>
              <a:t>np.std</a:t>
            </a:r>
            <a:r>
              <a:rPr lang="en-IN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3387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Analysis: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Using the Natural Language Processing Toolkit(NLTK) to attach sentiment and emotional quotient. Emotional quotient includes 6 emotions viz. Joy, Sadness, Fear, Anger, Surprise and Disgust.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Calculating the sentiment of each tweet based on the feature vector of that tweet.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Calculating the overall emotion level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4489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Classifying Sentiment on a Scale of </a:t>
            </a:r>
            <a:r>
              <a:rPr lang="en-IN" dirty="0" smtClean="0"/>
              <a:t>five(cont.)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err="1"/>
              <a:t>zzz</a:t>
            </a:r>
            <a:r>
              <a:rPr lang="en-IN" dirty="0"/>
              <a:t>=0</a:t>
            </a:r>
          </a:p>
          <a:p>
            <a:pPr marL="0" indent="0">
              <a:buNone/>
            </a:pPr>
            <a:r>
              <a:rPr lang="en-IN" dirty="0"/>
              <a:t>    R0=[]</a:t>
            </a:r>
          </a:p>
          <a:p>
            <a:pPr marL="0" indent="0">
              <a:buNone/>
            </a:pPr>
            <a:r>
              <a:rPr lang="en-IN" dirty="0"/>
              <a:t>    R1=[]</a:t>
            </a:r>
          </a:p>
          <a:p>
            <a:pPr marL="0" indent="0">
              <a:buNone/>
            </a:pPr>
            <a:r>
              <a:rPr lang="en-IN" dirty="0"/>
              <a:t>    R2=[]</a:t>
            </a:r>
          </a:p>
          <a:p>
            <a:pPr marL="0" indent="0">
              <a:buNone/>
            </a:pPr>
            <a:r>
              <a:rPr lang="en-IN" dirty="0"/>
              <a:t>    R3=[]</a:t>
            </a:r>
          </a:p>
          <a:p>
            <a:pPr marL="0" indent="0">
              <a:buNone/>
            </a:pPr>
            <a:r>
              <a:rPr lang="en-IN" dirty="0"/>
              <a:t>    R4=[]</a:t>
            </a:r>
          </a:p>
          <a:p>
            <a:pPr marL="0" indent="0">
              <a:buNone/>
            </a:pPr>
            <a:r>
              <a:rPr lang="en-IN" dirty="0"/>
              <a:t>    R5=[]</a:t>
            </a:r>
          </a:p>
          <a:p>
            <a:pPr marL="0" indent="0">
              <a:buNone/>
            </a:pPr>
            <a:r>
              <a:rPr lang="en-IN" dirty="0"/>
              <a:t>    while </a:t>
            </a:r>
            <a:r>
              <a:rPr lang="en-IN" dirty="0" err="1"/>
              <a:t>zzz</a:t>
            </a:r>
            <a:r>
              <a:rPr lang="en-IN" dirty="0"/>
              <a:t> &lt; count1:</a:t>
            </a:r>
          </a:p>
          <a:p>
            <a:pPr marL="0" indent="0">
              <a:buNone/>
            </a:pPr>
            <a:r>
              <a:rPr lang="en-IN" dirty="0"/>
              <a:t>        if T[</a:t>
            </a:r>
            <a:r>
              <a:rPr lang="en-IN" dirty="0" err="1"/>
              <a:t>zzz</a:t>
            </a:r>
            <a:r>
              <a:rPr lang="en-IN" dirty="0"/>
              <a:t>] &lt; (-2*</a:t>
            </a:r>
            <a:r>
              <a:rPr lang="en-IN" dirty="0" err="1"/>
              <a:t>sd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    R0.append(T[</a:t>
            </a:r>
            <a:r>
              <a:rPr lang="en-IN" dirty="0" err="1"/>
              <a:t>zzz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zzz</a:t>
            </a:r>
            <a:r>
              <a:rPr lang="en-IN" dirty="0"/>
              <a:t>=zzz+1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(-2*</a:t>
            </a:r>
            <a:r>
              <a:rPr lang="en-IN" dirty="0" err="1"/>
              <a:t>sd</a:t>
            </a:r>
            <a:r>
              <a:rPr lang="en-IN" dirty="0"/>
              <a:t>) &lt;= T[</a:t>
            </a:r>
            <a:r>
              <a:rPr lang="en-IN" dirty="0" err="1"/>
              <a:t>zzz</a:t>
            </a:r>
            <a:r>
              <a:rPr lang="en-IN" dirty="0"/>
              <a:t>] &lt; (-</a:t>
            </a:r>
            <a:r>
              <a:rPr lang="en-IN" dirty="0" err="1"/>
              <a:t>sd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    R1.append(T[</a:t>
            </a:r>
            <a:r>
              <a:rPr lang="en-IN" dirty="0" err="1"/>
              <a:t>zzz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zzz</a:t>
            </a:r>
            <a:r>
              <a:rPr lang="en-IN" dirty="0"/>
              <a:t>=zzz+1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(-</a:t>
            </a:r>
            <a:r>
              <a:rPr lang="en-IN" dirty="0" err="1"/>
              <a:t>sd</a:t>
            </a:r>
            <a:r>
              <a:rPr lang="en-IN" dirty="0"/>
              <a:t>) &lt;= T[</a:t>
            </a:r>
            <a:r>
              <a:rPr lang="en-IN" dirty="0" err="1"/>
              <a:t>zzz</a:t>
            </a:r>
            <a:r>
              <a:rPr lang="en-IN" dirty="0"/>
              <a:t>] &lt; 0:</a:t>
            </a:r>
          </a:p>
          <a:p>
            <a:pPr marL="0" indent="0">
              <a:buNone/>
            </a:pPr>
            <a:r>
              <a:rPr lang="en-IN" dirty="0"/>
              <a:t>            R2.append(T[</a:t>
            </a:r>
            <a:r>
              <a:rPr lang="en-IN" dirty="0" err="1"/>
              <a:t>zzz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zzz</a:t>
            </a:r>
            <a:r>
              <a:rPr lang="en-IN" dirty="0"/>
              <a:t>=zzz+1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0 &lt;= T[</a:t>
            </a:r>
            <a:r>
              <a:rPr lang="en-IN" dirty="0" err="1"/>
              <a:t>zzz</a:t>
            </a:r>
            <a:r>
              <a:rPr lang="en-IN" dirty="0"/>
              <a:t>] &lt; </a:t>
            </a:r>
            <a:r>
              <a:rPr lang="en-IN" dirty="0" err="1"/>
              <a:t>sd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R3.append(T[</a:t>
            </a:r>
            <a:r>
              <a:rPr lang="en-IN" dirty="0" err="1"/>
              <a:t>zzz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zzz</a:t>
            </a:r>
            <a:r>
              <a:rPr lang="en-IN" dirty="0"/>
              <a:t>=zzz+1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sd</a:t>
            </a:r>
            <a:r>
              <a:rPr lang="en-IN" dirty="0"/>
              <a:t> &lt;= T[</a:t>
            </a:r>
            <a:r>
              <a:rPr lang="en-IN" dirty="0" err="1"/>
              <a:t>zzz</a:t>
            </a:r>
            <a:r>
              <a:rPr lang="en-IN" dirty="0"/>
              <a:t>] &lt; 2*</a:t>
            </a:r>
            <a:r>
              <a:rPr lang="en-IN" dirty="0" err="1"/>
              <a:t>sd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R4.append(T[</a:t>
            </a:r>
            <a:r>
              <a:rPr lang="en-IN" dirty="0" err="1"/>
              <a:t>zzz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zzz</a:t>
            </a:r>
            <a:r>
              <a:rPr lang="en-IN" dirty="0"/>
              <a:t>=zzz+1</a:t>
            </a:r>
          </a:p>
          <a:p>
            <a:pPr marL="0" indent="0">
              <a:buNone/>
            </a:pPr>
            <a:r>
              <a:rPr lang="en-IN" dirty="0"/>
              <a:t>        else:</a:t>
            </a:r>
          </a:p>
          <a:p>
            <a:pPr marL="0" indent="0">
              <a:buNone/>
            </a:pPr>
            <a:r>
              <a:rPr lang="en-IN" dirty="0"/>
              <a:t>            R5.append(T[</a:t>
            </a:r>
            <a:r>
              <a:rPr lang="en-IN" dirty="0" err="1"/>
              <a:t>zzz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zzz</a:t>
            </a:r>
            <a:r>
              <a:rPr lang="en-IN" dirty="0"/>
              <a:t>=zzz+1</a:t>
            </a:r>
          </a:p>
        </p:txBody>
      </p:sp>
    </p:spTree>
    <p:extLst>
      <p:ext uri="{BB962C8B-B14F-4D97-AF65-F5344CB8AC3E}">
        <p14:creationId xmlns:p14="http://schemas.microsoft.com/office/powerpoint/2010/main" val="15063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Classifying Sentiment on a Scale of five(cont.)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r0=len(R0)</a:t>
            </a:r>
          </a:p>
          <a:p>
            <a:r>
              <a:rPr lang="pt-BR" dirty="0"/>
              <a:t>    r1=len(R1)</a:t>
            </a:r>
          </a:p>
          <a:p>
            <a:r>
              <a:rPr lang="pt-BR" dirty="0"/>
              <a:t>    r2=len(R2)</a:t>
            </a:r>
          </a:p>
          <a:p>
            <a:r>
              <a:rPr lang="pt-BR" dirty="0"/>
              <a:t>    r3=len(R3)</a:t>
            </a:r>
          </a:p>
          <a:p>
            <a:r>
              <a:rPr lang="pt-BR" dirty="0"/>
              <a:t>    r4=len(R4)</a:t>
            </a:r>
          </a:p>
          <a:p>
            <a:r>
              <a:rPr lang="pt-BR" dirty="0"/>
              <a:t>    r5=len(R5)</a:t>
            </a:r>
          </a:p>
          <a:p>
            <a:r>
              <a:rPr lang="pt-BR" dirty="0"/>
              <a:t>    avg=(r1 + 2.0*r2 + 3.0*r3 + 4.0*r4 + 5.0*r5)/count1</a:t>
            </a:r>
          </a:p>
          <a:p>
            <a:r>
              <a:rPr lang="pt-BR" dirty="0"/>
              <a:t>    print "The average rating of people's sentiment out of five is", avg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Graphical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fig=</a:t>
            </a:r>
            <a:r>
              <a:rPr lang="en-IN" dirty="0" err="1"/>
              <a:t>plt.figure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x = </a:t>
            </a:r>
            <a:r>
              <a:rPr lang="en-IN" dirty="0" err="1"/>
              <a:t>scipy.arange</a:t>
            </a:r>
            <a:r>
              <a:rPr lang="en-IN" dirty="0"/>
              <a:t>(6)</a:t>
            </a:r>
          </a:p>
          <a:p>
            <a:pPr marL="0" indent="0">
              <a:buNone/>
            </a:pPr>
            <a:r>
              <a:rPr lang="en-IN" dirty="0"/>
              <a:t>    y = </a:t>
            </a:r>
            <a:r>
              <a:rPr lang="en-IN" dirty="0" err="1"/>
              <a:t>scipy.array</a:t>
            </a:r>
            <a:r>
              <a:rPr lang="en-IN" dirty="0"/>
              <a:t>([joy_percent,sadness_percent,anger_percent,surprise_percent,disgust_percent,fear_percent])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ax</a:t>
            </a:r>
            <a:r>
              <a:rPr lang="en-IN" dirty="0"/>
              <a:t>=</a:t>
            </a:r>
            <a:r>
              <a:rPr lang="en-IN" dirty="0" err="1"/>
              <a:t>fig.add_subplot</a:t>
            </a:r>
            <a:r>
              <a:rPr lang="en-IN" dirty="0"/>
              <a:t>(223)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ax.bar</a:t>
            </a:r>
            <a:r>
              <a:rPr lang="en-IN" dirty="0"/>
              <a:t>(x, y, align='</a:t>
            </a:r>
            <a:r>
              <a:rPr lang="en-IN" dirty="0" err="1"/>
              <a:t>center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ax.set_xticks</a:t>
            </a:r>
            <a:r>
              <a:rPr lang="en-IN" dirty="0"/>
              <a:t>(x)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ax.set_xticklabels</a:t>
            </a:r>
            <a:r>
              <a:rPr lang="en-IN" dirty="0"/>
              <a:t>(['Joy', 'Sadness', 'Anger', '</a:t>
            </a:r>
            <a:r>
              <a:rPr lang="en-IN" dirty="0" err="1"/>
              <a:t>Surprise','Disgust','Fear</a:t>
            </a:r>
            <a:r>
              <a:rPr lang="en-IN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3807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</a:t>
            </a:r>
            <a:r>
              <a:rPr lang="en-IN" dirty="0" smtClean="0"/>
              <a:t>Results(cont.)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ax1=</a:t>
            </a:r>
            <a:r>
              <a:rPr lang="en-IN" dirty="0" err="1"/>
              <a:t>fig.add_subplot</a:t>
            </a:r>
            <a:r>
              <a:rPr lang="en-IN" dirty="0"/>
              <a:t>(222)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labels = 'Neutral', 'Positive', 'Negative'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fracs</a:t>
            </a:r>
            <a:r>
              <a:rPr lang="en-IN" dirty="0"/>
              <a:t> = [</a:t>
            </a:r>
            <a:r>
              <a:rPr lang="en-IN" dirty="0" err="1"/>
              <a:t>nu_per,p_per,n_per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   explode=(0.05, 0.05, 0.05)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ax1.pie(</a:t>
            </a:r>
            <a:r>
              <a:rPr lang="en-IN" dirty="0" err="1"/>
              <a:t>fracs</a:t>
            </a:r>
            <a:r>
              <a:rPr lang="en-IN" dirty="0"/>
              <a:t>, explode=explode, labels=labels,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autopct</a:t>
            </a:r>
            <a:r>
              <a:rPr lang="en-IN" dirty="0"/>
              <a:t>='%1.1f%%', shadow=True, </a:t>
            </a:r>
            <a:r>
              <a:rPr lang="en-IN" dirty="0" err="1"/>
              <a:t>startangle</a:t>
            </a:r>
            <a:r>
              <a:rPr lang="en-IN" dirty="0"/>
              <a:t>=90)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</a:p>
          <a:p>
            <a:pPr marL="0" indent="0">
              <a:buNone/>
            </a:pPr>
            <a:r>
              <a:rPr lang="en-IN" dirty="0"/>
              <a:t>    x = </a:t>
            </a:r>
            <a:r>
              <a:rPr lang="en-IN" dirty="0" err="1"/>
              <a:t>scipy.arange</a:t>
            </a:r>
            <a:r>
              <a:rPr lang="en-IN" dirty="0"/>
              <a:t>(6)</a:t>
            </a:r>
          </a:p>
          <a:p>
            <a:pPr marL="0" indent="0">
              <a:buNone/>
            </a:pPr>
            <a:r>
              <a:rPr lang="en-IN" dirty="0"/>
              <a:t>    y = </a:t>
            </a:r>
            <a:r>
              <a:rPr lang="en-IN" dirty="0" err="1"/>
              <a:t>scipy.array</a:t>
            </a:r>
            <a:r>
              <a:rPr lang="en-IN" dirty="0"/>
              <a:t>([r0,r1,r2,r3,r4,r5])</a:t>
            </a:r>
          </a:p>
        </p:txBody>
      </p:sp>
    </p:spTree>
    <p:extLst>
      <p:ext uri="{BB962C8B-B14F-4D97-AF65-F5344CB8AC3E}">
        <p14:creationId xmlns:p14="http://schemas.microsoft.com/office/powerpoint/2010/main" val="24024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Results(cont.)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ax2=</a:t>
            </a:r>
            <a:r>
              <a:rPr lang="en-IN" dirty="0" err="1"/>
              <a:t>fig.add_subplot</a:t>
            </a:r>
            <a:r>
              <a:rPr lang="en-IN" dirty="0"/>
              <a:t>(221)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ax2.bar(x, y, align='</a:t>
            </a:r>
            <a:r>
              <a:rPr lang="en-IN" dirty="0" err="1"/>
              <a:t>center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    ax2.set_xticks(x)</a:t>
            </a:r>
          </a:p>
          <a:p>
            <a:pPr marL="0" indent="0">
              <a:buNone/>
            </a:pPr>
            <a:r>
              <a:rPr lang="en-IN" dirty="0"/>
              <a:t>    ax2.set_xticklabels(['0', '1', '2', '3','4','5'])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3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Integrate with other social media like </a:t>
            </a:r>
            <a:r>
              <a:rPr lang="en-IN" dirty="0" err="1" smtClean="0"/>
              <a:t>facebook</a:t>
            </a:r>
            <a:r>
              <a:rPr lang="en-IN" dirty="0" smtClean="0"/>
              <a:t>, </a:t>
            </a:r>
            <a:r>
              <a:rPr lang="en-IN" dirty="0" err="1" smtClean="0"/>
              <a:t>instagram</a:t>
            </a:r>
            <a:r>
              <a:rPr lang="en-IN" dirty="0"/>
              <a:t> </a:t>
            </a:r>
            <a:r>
              <a:rPr lang="en-IN" dirty="0" smtClean="0"/>
              <a:t>etc.</a:t>
            </a:r>
          </a:p>
          <a:p>
            <a:r>
              <a:rPr lang="en-IN" dirty="0" smtClean="0"/>
              <a:t>Using better learning algorithms which keep learning over time such as deep learning or neural networks.</a:t>
            </a:r>
          </a:p>
          <a:p>
            <a:r>
              <a:rPr lang="en-IN" dirty="0" smtClean="0"/>
              <a:t>Such algorithms require huge amount of data so use big data tools to implement such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8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Modeling</a:t>
            </a:r>
            <a:r>
              <a:rPr lang="en-IN" dirty="0"/>
              <a:t> Public Mood and </a:t>
            </a:r>
            <a:r>
              <a:rPr lang="en-IN" dirty="0" err="1" smtClean="0"/>
              <a:t>Emotion:Twitter</a:t>
            </a:r>
            <a:r>
              <a:rPr lang="en-IN" dirty="0" smtClean="0"/>
              <a:t> </a:t>
            </a:r>
            <a:r>
              <a:rPr lang="en-IN" dirty="0"/>
              <a:t>Sentiment and Socio-Economic </a:t>
            </a:r>
            <a:r>
              <a:rPr lang="en-IN" dirty="0" smtClean="0"/>
              <a:t>Phenomena</a:t>
            </a:r>
          </a:p>
          <a:p>
            <a:r>
              <a:rPr lang="en-IN" dirty="0" err="1"/>
              <a:t>Bollen</a:t>
            </a:r>
            <a:r>
              <a:rPr lang="en-IN" dirty="0"/>
              <a:t>, J.; Mao, H.; and </a:t>
            </a:r>
            <a:r>
              <a:rPr lang="en-IN" dirty="0" err="1"/>
              <a:t>Zeng</a:t>
            </a:r>
            <a:r>
              <a:rPr lang="en-IN" dirty="0"/>
              <a:t>, X.-J. 2010. Twitter mood</a:t>
            </a:r>
          </a:p>
          <a:p>
            <a:r>
              <a:rPr lang="en-IN" dirty="0"/>
              <a:t>predicts the stock market. </a:t>
            </a:r>
            <a:r>
              <a:rPr lang="en-IN" i="1" dirty="0"/>
              <a:t>Journal of Computational </a:t>
            </a:r>
            <a:r>
              <a:rPr lang="en-IN" i="1" dirty="0" smtClean="0"/>
              <a:t>Science</a:t>
            </a:r>
          </a:p>
          <a:p>
            <a:r>
              <a:rPr lang="en-IN" dirty="0"/>
              <a:t>Kim, E.; Gilbert, S.; Edwards, M.; and </a:t>
            </a:r>
            <a:r>
              <a:rPr lang="en-IN" dirty="0" err="1"/>
              <a:t>Graeff</a:t>
            </a:r>
            <a:r>
              <a:rPr lang="en-IN" dirty="0"/>
              <a:t>, E. 2009. Detecting</a:t>
            </a:r>
          </a:p>
          <a:p>
            <a:r>
              <a:rPr lang="en-IN" dirty="0"/>
              <a:t>Sadness in 140 Characters: Sentiment Analysis </a:t>
            </a:r>
            <a:r>
              <a:rPr lang="en-IN" dirty="0" smtClean="0"/>
              <a:t>of Mourning </a:t>
            </a:r>
            <a:r>
              <a:rPr lang="en-IN" dirty="0"/>
              <a:t>Michael Jackson on Twitter. Technical </a:t>
            </a:r>
            <a:r>
              <a:rPr lang="en-IN" dirty="0" smtClean="0"/>
              <a:t>report, Web </a:t>
            </a:r>
            <a:r>
              <a:rPr lang="en-IN" dirty="0"/>
              <a:t>Ecology Project, Boston, MA</a:t>
            </a:r>
            <a:r>
              <a:rPr lang="en-IN" dirty="0" smtClean="0"/>
              <a:t>.</a:t>
            </a:r>
          </a:p>
          <a:p>
            <a:r>
              <a:rPr lang="en-IN" dirty="0"/>
              <a:t>Sentiment </a:t>
            </a:r>
            <a:r>
              <a:rPr lang="en-IN" dirty="0" err="1"/>
              <a:t>Classication</a:t>
            </a:r>
            <a:r>
              <a:rPr lang="en-IN" dirty="0"/>
              <a:t> in Twitter: </a:t>
            </a:r>
            <a:r>
              <a:rPr lang="en-IN" dirty="0" smtClean="0"/>
              <a:t>A Comparison </a:t>
            </a:r>
            <a:r>
              <a:rPr lang="en-IN" dirty="0"/>
              <a:t>between </a:t>
            </a:r>
            <a:r>
              <a:rPr lang="en-IN" dirty="0" smtClean="0"/>
              <a:t>Domain Adaptation </a:t>
            </a:r>
            <a:r>
              <a:rPr lang="en-IN" dirty="0"/>
              <a:t>and Distant Supervision</a:t>
            </a:r>
            <a:endParaRPr lang="en-IN" dirty="0" smtClean="0">
              <a:hlinkClick r:id="rId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Bibliography(cont.)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Language-independent </a:t>
            </a:r>
            <a:r>
              <a:rPr lang="en-IN" dirty="0" smtClean="0"/>
              <a:t>Bayesian sentiment </a:t>
            </a:r>
            <a:r>
              <a:rPr lang="en-IN" dirty="0"/>
              <a:t>mining of </a:t>
            </a:r>
            <a:r>
              <a:rPr lang="en-IN" dirty="0" smtClean="0"/>
              <a:t>Twitter. Alex Davis and </a:t>
            </a:r>
            <a:r>
              <a:rPr lang="en-IN" dirty="0" err="1"/>
              <a:t>Zoubin</a:t>
            </a:r>
            <a:r>
              <a:rPr lang="en-IN" dirty="0"/>
              <a:t> </a:t>
            </a:r>
            <a:r>
              <a:rPr lang="en-IN" dirty="0" err="1" smtClean="0"/>
              <a:t>Ghahramani</a:t>
            </a:r>
            <a:r>
              <a:rPr lang="en-IN" dirty="0" smtClean="0"/>
              <a:t>.</a:t>
            </a:r>
          </a:p>
          <a:p>
            <a:r>
              <a:rPr lang="en-IN" dirty="0"/>
              <a:t>S. </a:t>
            </a:r>
            <a:r>
              <a:rPr lang="en-IN" dirty="0" err="1"/>
              <a:t>Asur</a:t>
            </a:r>
            <a:r>
              <a:rPr lang="en-IN" dirty="0"/>
              <a:t> and B. </a:t>
            </a:r>
            <a:r>
              <a:rPr lang="en-IN" dirty="0" err="1"/>
              <a:t>Huberman</a:t>
            </a:r>
            <a:r>
              <a:rPr lang="en-IN" dirty="0"/>
              <a:t>. Predicting the future </a:t>
            </a:r>
            <a:r>
              <a:rPr lang="en-IN" dirty="0" smtClean="0"/>
              <a:t>with social </a:t>
            </a:r>
            <a:r>
              <a:rPr lang="en-IN" dirty="0"/>
              <a:t>media</a:t>
            </a:r>
            <a:r>
              <a:rPr lang="en-IN" dirty="0" smtClean="0"/>
              <a:t>.</a:t>
            </a:r>
          </a:p>
          <a:p>
            <a:r>
              <a:rPr lang="en-IN" dirty="0"/>
              <a:t>L. Barbosa and J. </a:t>
            </a:r>
            <a:r>
              <a:rPr lang="en-IN" dirty="0" err="1"/>
              <a:t>Feng</a:t>
            </a:r>
            <a:r>
              <a:rPr lang="en-IN" dirty="0"/>
              <a:t>. Robust sentiment </a:t>
            </a:r>
            <a:r>
              <a:rPr lang="en-IN" dirty="0" smtClean="0"/>
              <a:t>detection on </a:t>
            </a:r>
            <a:r>
              <a:rPr lang="en-IN" dirty="0"/>
              <a:t>Twitter from biased and noisy data</a:t>
            </a:r>
            <a:r>
              <a:rPr lang="en-IN" dirty="0" smtClean="0"/>
              <a:t>.</a:t>
            </a:r>
          </a:p>
          <a:p>
            <a:r>
              <a:rPr lang="en-IN" dirty="0"/>
              <a:t>M. M. Bradley and P. J. Lang. </a:t>
            </a:r>
            <a:r>
              <a:rPr lang="en-IN" dirty="0" err="1"/>
              <a:t>Aective</a:t>
            </a:r>
            <a:r>
              <a:rPr lang="en-IN" dirty="0"/>
              <a:t> norms </a:t>
            </a:r>
            <a:r>
              <a:rPr lang="en-IN" dirty="0" smtClean="0"/>
              <a:t>for English </a:t>
            </a:r>
            <a:r>
              <a:rPr lang="en-IN" dirty="0"/>
              <a:t>words (ANEW): Stimuli, instruction </a:t>
            </a:r>
            <a:r>
              <a:rPr lang="en-IN" dirty="0" smtClean="0"/>
              <a:t>manual and </a:t>
            </a:r>
            <a:r>
              <a:rPr lang="en-IN" dirty="0" err="1"/>
              <a:t>aective</a:t>
            </a:r>
            <a:r>
              <a:rPr lang="en-IN" dirty="0"/>
              <a:t> ratings</a:t>
            </a:r>
            <a:r>
              <a:rPr lang="en-IN" dirty="0" smtClean="0"/>
              <a:t>.</a:t>
            </a:r>
          </a:p>
          <a:p>
            <a:r>
              <a:rPr lang="en-IN" dirty="0"/>
              <a:t>T. Lake. Twitter Sentiment Analysis. </a:t>
            </a:r>
            <a:r>
              <a:rPr lang="en-IN" dirty="0" smtClean="0"/>
              <a:t>Technical report</a:t>
            </a:r>
            <a:r>
              <a:rPr lang="en-IN" dirty="0"/>
              <a:t>, Western Michigan University</a:t>
            </a:r>
          </a:p>
        </p:txBody>
      </p:sp>
    </p:spTree>
    <p:extLst>
      <p:ext uri="{BB962C8B-B14F-4D97-AF65-F5344CB8AC3E}">
        <p14:creationId xmlns:p14="http://schemas.microsoft.com/office/powerpoint/2010/main" val="12803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Bibliography(cont.)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Characterizing Debate Performance </a:t>
            </a:r>
            <a:r>
              <a:rPr lang="en-IN" dirty="0" smtClean="0"/>
              <a:t>via Aggregated </a:t>
            </a:r>
            <a:r>
              <a:rPr lang="en-IN" dirty="0"/>
              <a:t>Twitter </a:t>
            </a:r>
            <a:r>
              <a:rPr lang="en-IN" dirty="0" smtClean="0"/>
              <a:t>Sentiment.</a:t>
            </a:r>
            <a:r>
              <a:rPr lang="en-IN" b="1" dirty="0"/>
              <a:t> </a:t>
            </a:r>
            <a:r>
              <a:rPr lang="en-IN" dirty="0"/>
              <a:t>Nicholas A. </a:t>
            </a:r>
            <a:r>
              <a:rPr lang="en-IN" dirty="0" err="1" smtClean="0"/>
              <a:t>Diakopoulos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/>
              <a:t>David A. </a:t>
            </a:r>
            <a:r>
              <a:rPr lang="en-IN" dirty="0" err="1" smtClean="0"/>
              <a:t>Shamma</a:t>
            </a:r>
            <a:r>
              <a:rPr lang="en-IN" dirty="0" smtClean="0"/>
              <a:t>.</a:t>
            </a:r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://adilmoujahid.com/posts/2014/07/twitter-analytics/</a:t>
            </a:r>
            <a:endParaRPr lang="en-IN" dirty="0"/>
          </a:p>
          <a:p>
            <a:r>
              <a:rPr lang="en-IN" dirty="0">
                <a:hlinkClick r:id="rId3"/>
              </a:rPr>
              <a:t>http://www.laurentluce.com/posts/twitter-sentiment-analysis-using-python-and-nltk/</a:t>
            </a:r>
            <a:endParaRPr lang="en-IN" dirty="0"/>
          </a:p>
          <a:p>
            <a:r>
              <a:rPr lang="en-IN" dirty="0">
                <a:hlinkClick r:id="rId4"/>
              </a:rPr>
              <a:t>http://chimera.labs.oreilly.com/books/1234000001583/ch01.html#fundamental_twitter_terminology</a:t>
            </a:r>
            <a:endParaRPr lang="en-IN" dirty="0"/>
          </a:p>
          <a:p>
            <a:r>
              <a:rPr lang="en-IN" dirty="0">
                <a:hlinkClick r:id="rId5"/>
              </a:rPr>
              <a:t>http://sachithdhanushka.blogspot.in/2014/02/mining-twitter-data-using-python.html</a:t>
            </a:r>
            <a:endParaRPr lang="en-IN" dirty="0"/>
          </a:p>
          <a:p>
            <a:r>
              <a:rPr lang="en-IN" dirty="0">
                <a:hlinkClick r:id="rId6"/>
              </a:rPr>
              <a:t>http://badhessian.org/2012/10/collecting-real-time-twitter-data-with-the-streaming-api/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0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Displaying the results: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Percentage of tweets having positive, negative and neutral sentiment.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Dividing the sentiment on a scale of 5.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Levels of all the six emotions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 respective graphs of the above three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1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the Twitter Live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Twitter provides its API to all its users.</a:t>
            </a:r>
          </a:p>
          <a:p>
            <a:r>
              <a:rPr lang="en-IN" dirty="0" smtClean="0"/>
              <a:t>We need to create a twitter app that allocates the codes required to access the API.</a:t>
            </a:r>
          </a:p>
          <a:p>
            <a:r>
              <a:rPr lang="en-IN" dirty="0" smtClean="0"/>
              <a:t>Python has a library called “twitter” to access the API.</a:t>
            </a:r>
          </a:p>
          <a:p>
            <a:r>
              <a:rPr lang="en-IN" dirty="0" smtClean="0"/>
              <a:t>The data returned is in the </a:t>
            </a:r>
            <a:r>
              <a:rPr lang="en-IN" dirty="0" err="1" smtClean="0"/>
              <a:t>json</a:t>
            </a:r>
            <a:r>
              <a:rPr lang="en-IN" dirty="0" smtClean="0"/>
              <a:t>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3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Tweet Data(Single Tweet)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900" dirty="0"/>
              <a:t>{"</a:t>
            </a:r>
            <a:r>
              <a:rPr lang="en-IN" sz="900" dirty="0" err="1"/>
              <a:t>created_at":"Fri</a:t>
            </a:r>
            <a:r>
              <a:rPr lang="en-IN" sz="900" dirty="0"/>
              <a:t> May 08 12:09:16 +0000 2015","id":596648058441441280,"id_str":"596648058441441280","text":"RT @</a:t>
            </a:r>
            <a:r>
              <a:rPr lang="en-IN" sz="900" dirty="0" err="1"/>
              <a:t>KingDrunkard</a:t>
            </a:r>
            <a:r>
              <a:rPr lang="en-IN" sz="900" dirty="0"/>
              <a:t>: Only people who think IPL matches are not fixed thought Salman will go to Jail </a:t>
            </a:r>
            <a:r>
              <a:rPr lang="en-IN" sz="900" dirty="0" err="1"/>
              <a:t>today","source</a:t>
            </a:r>
            <a:r>
              <a:rPr lang="en-IN" sz="900" dirty="0"/>
              <a:t>":"\u003ca </a:t>
            </a:r>
            <a:r>
              <a:rPr lang="en-IN" sz="900" dirty="0" err="1"/>
              <a:t>href</a:t>
            </a:r>
            <a:r>
              <a:rPr lang="en-IN" sz="900" dirty="0"/>
              <a:t>=\"http:\/\/twitter.com\/download\/android\" </a:t>
            </a:r>
            <a:r>
              <a:rPr lang="en-IN" sz="900" dirty="0" err="1"/>
              <a:t>rel</a:t>
            </a:r>
            <a:r>
              <a:rPr lang="en-IN" sz="900" dirty="0"/>
              <a:t>=\"</a:t>
            </a:r>
            <a:r>
              <a:rPr lang="en-IN" sz="900" dirty="0" err="1"/>
              <a:t>nofollow</a:t>
            </a:r>
            <a:r>
              <a:rPr lang="en-IN" sz="900" dirty="0"/>
              <a:t>\"\u003eTwitter for Android\u003c\/a\u003e","truncated":false,"in_reply_to_status_id":null,"in_reply_to_status_id_str":null,"in_reply_to_user_id":null,"in_reply_to_user_id_str":null,"in_reply_to_screen_name":null,"user":{"id":103798841,"id_str":"103798841","name":"SimpliSumit","screen_name":"OoMyTweet","location":"Earth","url":null,"description":null,"protected":false,"verified":false,"followers_count":60,"friends_count":116,"listed_count":2,"favourites_count":71,"statuses_count":820,"created_at":"Mon Jan 11 08:28:21 +0000 2010","utc_offset":19800,"time_zone":"New Delhi","geo_enabled":true,"lang":"en","contributors_enabled":false,"is_translator":false,"profile_background_color":"352726","profile_background_image_url":"http:\/\/abs.twimg.com\/images\/themes\/theme5\/</a:t>
            </a:r>
            <a:r>
              <a:rPr lang="en-IN" sz="900" dirty="0" err="1"/>
              <a:t>bg.gif","profile_background_image_url_https":"https</a:t>
            </a:r>
            <a:r>
              <a:rPr lang="en-IN" sz="900" dirty="0"/>
              <a:t>:\/\/abs.twimg.com\/images\/themes\/theme5\/bg.gif","profile_background_tile":false,"profile_link_color":"D02B55","profile_sidebar_border_color":"829D5E","profile_sidebar_fill_color":"99CC33","profile_text_color":"3E4415","profile_use_background_image":true,"profile_image_url":"http:\/\/pbs.twimg.com\/</a:t>
            </a:r>
            <a:r>
              <a:rPr lang="en-IN" sz="900" dirty="0" err="1"/>
              <a:t>profile_images</a:t>
            </a:r>
            <a:r>
              <a:rPr lang="en-IN" sz="900" dirty="0"/>
              <a:t>\/581819849803849729\/</a:t>
            </a:r>
            <a:r>
              <a:rPr lang="en-IN" sz="900" dirty="0" err="1"/>
              <a:t>GeK-fqUd_normal.jpg","profile_image_url_https":"https</a:t>
            </a:r>
            <a:r>
              <a:rPr lang="en-IN" sz="900" dirty="0"/>
              <a:t>:\/\/pbs.twimg.com\/</a:t>
            </a:r>
            <a:r>
              <a:rPr lang="en-IN" sz="900" dirty="0" err="1"/>
              <a:t>profile_images</a:t>
            </a:r>
            <a:r>
              <a:rPr lang="en-IN" sz="900" dirty="0"/>
              <a:t>\/581819849803849729\/GeK-fqUd_normal.jpg","profile_banner_</a:t>
            </a:r>
            <a:r>
              <a:rPr lang="en-IN" sz="900" dirty="0" err="1"/>
              <a:t>url</a:t>
            </a:r>
            <a:r>
              <a:rPr lang="en-IN" sz="900" dirty="0"/>
              <a:t>":"https:\/\/pbs.twimg.com\/</a:t>
            </a:r>
            <a:r>
              <a:rPr lang="en-IN" sz="900" dirty="0" err="1"/>
              <a:t>profile_banners</a:t>
            </a:r>
            <a:r>
              <a:rPr lang="en-IN" sz="900" dirty="0"/>
              <a:t>\/103798841\/1399196112","default_profile":false,"default_profile_image":false,"following":null,"follow_request_sent":null,"notifications":null},"geo":null,"coordinates":null,"place":null,"contributors":null,"retweeted_status":{"</a:t>
            </a:r>
            <a:r>
              <a:rPr lang="en-IN" sz="900" dirty="0" err="1"/>
              <a:t>created_at":"Fri</a:t>
            </a:r>
            <a:r>
              <a:rPr lang="en-IN" sz="900" dirty="0"/>
              <a:t> May 08 11:40:44 +0000 2015","id":596640874601127936,"id_str":"596640874601127936","text":"Only people who think IPL matches are not fixed thought Salman will go to Jail </a:t>
            </a:r>
            <a:r>
              <a:rPr lang="en-IN" sz="900" dirty="0" err="1"/>
              <a:t>today","source</a:t>
            </a:r>
            <a:r>
              <a:rPr lang="en-IN" sz="900" dirty="0"/>
              <a:t>":"\u003ca </a:t>
            </a:r>
            <a:r>
              <a:rPr lang="en-IN" sz="900" dirty="0" err="1"/>
              <a:t>href</a:t>
            </a:r>
            <a:r>
              <a:rPr lang="en-IN" sz="900" dirty="0"/>
              <a:t>=\"http:\/\/twitter.com\" </a:t>
            </a:r>
            <a:r>
              <a:rPr lang="en-IN" sz="900" dirty="0" err="1"/>
              <a:t>rel</a:t>
            </a:r>
            <a:r>
              <a:rPr lang="en-IN" sz="900" dirty="0"/>
              <a:t>=\"</a:t>
            </a:r>
            <a:r>
              <a:rPr lang="en-IN" sz="900" dirty="0" err="1"/>
              <a:t>nofollow</a:t>
            </a:r>
            <a:r>
              <a:rPr lang="en-IN" sz="900" dirty="0"/>
              <a:t>\"\u003eTwitter Web Client\u003c\/a\u003e","truncated":false,"in_reply_to_status_id":null,"in_reply_to_status_id_str":null,"in_reply_to_user_id":null,"in_reply_to_user_id_str":null,"in_reply_to_screen_name":null,"user":{"id":585538720,"id_str":"585538720","name":"King_Drunkard_IV","screen_name":"KingDrunkard","location":"darBAR","url":"https:\/\/instagram.com\/</a:t>
            </a:r>
            <a:r>
              <a:rPr lang="en-IN" sz="900" dirty="0" err="1"/>
              <a:t>king____d____iv","description":"All</a:t>
            </a:r>
            <a:r>
              <a:rPr lang="en-IN" sz="900" dirty="0"/>
              <a:t> My Tweets Are Fictitious Any Similarity To Actual Events Or Persons, Living Or Dead, Is Purely Coincidental","protected":false,"verified":false,"followers_count":8200,"friends_count":184,"listed_count":108,"favourites_count":698,"statuses_count":28911,"created_at":"Sun May 20 09:56:55 +0000 2012","utc_offset":19800,"time_zone":"Chennai","geo_enabled":true,"lang":"en","contributors_enabled":false,"is_translator":false,"profile_background_color":"010A0F","profile_background_image_url":"http:\/\/pbs.twimg.com\/</a:t>
            </a:r>
            <a:r>
              <a:rPr lang="en-IN" sz="900" dirty="0" err="1"/>
              <a:t>profile_background_images</a:t>
            </a:r>
            <a:r>
              <a:rPr lang="en-IN" sz="900" dirty="0"/>
              <a:t>\/378800000082103318\/ebab78ab6e6c2d378db3e0881e1ba9b5.jpeg","profile_background_image_url_https":"https:\/\/pbs.twimg.com\/</a:t>
            </a:r>
            <a:r>
              <a:rPr lang="en-IN" sz="900" dirty="0" err="1"/>
              <a:t>profile_background_images</a:t>
            </a:r>
            <a:r>
              <a:rPr lang="en-IN" sz="900" dirty="0"/>
              <a:t>\/378800000082103318\/ebab78ab6e6c2d378db3e0881e1ba9b5.jpeg","profile_background_tile":false,"profile_link_color":"050505","profile_sidebar_border_color":"000000","profile_sidebar_fill_color":"DDEEF6","profile_text_color":"333333","profile_use_background_image":true,"profile_image_url":"http:\/\/pbs.twimg.com\/</a:t>
            </a:r>
            <a:r>
              <a:rPr lang="en-IN" sz="900" dirty="0" err="1"/>
              <a:t>profile_images</a:t>
            </a:r>
            <a:r>
              <a:rPr lang="en-IN" sz="900" dirty="0"/>
              <a:t>\/568484484278804480\/lZhq4RvR_normal.jpeg","profile_image_url_https":"https:\/\/pbs.twimg.com\/</a:t>
            </a:r>
            <a:r>
              <a:rPr lang="en-IN" sz="900" dirty="0" err="1"/>
              <a:t>profile_images</a:t>
            </a:r>
            <a:r>
              <a:rPr lang="en-IN" sz="900" dirty="0"/>
              <a:t>\/568484484278804480\/lZhq4RvR_normal.jpeg","profile_banner_url":"https:\/\/pbs.twimg.com\/</a:t>
            </a:r>
            <a:r>
              <a:rPr lang="en-IN" sz="900" dirty="0" err="1"/>
              <a:t>profile_banners</a:t>
            </a:r>
            <a:r>
              <a:rPr lang="en-IN" sz="900" dirty="0"/>
              <a:t>\/585538720\/1377619055","default_profile":false,"default_profile_image":false,"following":null,"follow_request_sent":null,"notifications":null},"geo":null,"coordinates":null,"place":null,"contributors":null,"retweet_count":31,"favorite_count":17,"entities":{"</a:t>
            </a:r>
            <a:r>
              <a:rPr lang="en-IN" sz="900" dirty="0" err="1"/>
              <a:t>hashtags</a:t>
            </a:r>
            <a:r>
              <a:rPr lang="en-IN" sz="900" dirty="0"/>
              <a:t>":[],"trends":[],"</a:t>
            </a:r>
            <a:r>
              <a:rPr lang="en-IN" sz="900" dirty="0" err="1"/>
              <a:t>urls</a:t>
            </a:r>
            <a:r>
              <a:rPr lang="en-IN" sz="900" dirty="0"/>
              <a:t>":[],"</a:t>
            </a:r>
            <a:r>
              <a:rPr lang="en-IN" sz="900" dirty="0" err="1"/>
              <a:t>user_mentions</a:t>
            </a:r>
            <a:r>
              <a:rPr lang="en-IN" sz="900" dirty="0"/>
              <a:t>":[],"symbols":[]},"favorited":false,"retweeted":false,"possibly_sensitive":false,"filter_level":"low","lang":"en"},"retweet_count":0,"favorite_count":0,"entities":{"</a:t>
            </a:r>
            <a:r>
              <a:rPr lang="en-IN" sz="900" dirty="0" err="1"/>
              <a:t>hashtags</a:t>
            </a:r>
            <a:r>
              <a:rPr lang="en-IN" sz="900" dirty="0"/>
              <a:t>":[],"trends":[],"</a:t>
            </a:r>
            <a:r>
              <a:rPr lang="en-IN" sz="900" dirty="0" err="1"/>
              <a:t>urls</a:t>
            </a:r>
            <a:r>
              <a:rPr lang="en-IN" sz="900" dirty="0"/>
              <a:t>":[],"</a:t>
            </a:r>
            <a:r>
              <a:rPr lang="en-IN" sz="900" dirty="0" err="1"/>
              <a:t>user_mentions</a:t>
            </a:r>
            <a:r>
              <a:rPr lang="en-IN" sz="900" dirty="0"/>
              <a:t>":[{"screen_name":"KingDrunkard","name":"King_Drunkard_IV","id":585538720,"id_str":"585538720","indices":[3,16]}],"symbols":[]},"favorited":false,"retweeted":false,"possibly_sensitive":false,"filter_level":"low","lang":"en","timestamp_ms":"1431086956974"}</a:t>
            </a:r>
          </a:p>
        </p:txBody>
      </p:sp>
    </p:spTree>
    <p:extLst>
      <p:ext uri="{BB962C8B-B14F-4D97-AF65-F5344CB8AC3E}">
        <p14:creationId xmlns:p14="http://schemas.microsoft.com/office/powerpoint/2010/main" val="6163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Displaying the World and India Trends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Twitter allows us to access the trends based on the geographical location.</a:t>
            </a:r>
          </a:p>
          <a:p>
            <a:r>
              <a:rPr lang="en-IN" dirty="0" smtClean="0"/>
              <a:t>Every location has a particular WOEID (where on earth id).</a:t>
            </a:r>
          </a:p>
          <a:p>
            <a:r>
              <a:rPr lang="en-IN" dirty="0" smtClean="0"/>
              <a:t>The WOEID for the world is 1 and </a:t>
            </a:r>
            <a:r>
              <a:rPr lang="en-IN" dirty="0"/>
              <a:t>for India is </a:t>
            </a:r>
            <a:r>
              <a:rPr lang="en-IN" dirty="0" smtClean="0"/>
              <a:t>2295420.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Filtering the Stream Based on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keyword based search helps to fetch the data related to the event we want to analyse.</a:t>
            </a:r>
          </a:p>
          <a:p>
            <a:r>
              <a:rPr lang="en-IN" dirty="0" smtClean="0"/>
              <a:t>It returns the data of tweets having the keyword in the </a:t>
            </a:r>
            <a:r>
              <a:rPr lang="en-IN" dirty="0" err="1" smtClean="0"/>
              <a:t>json</a:t>
            </a:r>
            <a:r>
              <a:rPr lang="en-IN" dirty="0" smtClean="0"/>
              <a:t> format. </a:t>
            </a:r>
          </a:p>
          <a:p>
            <a:r>
              <a:rPr lang="en-IN" dirty="0" smtClean="0"/>
              <a:t>We only extract the actual content of the tweet and ignore the metadata.</a:t>
            </a:r>
          </a:p>
          <a:p>
            <a:r>
              <a:rPr lang="en-IN" dirty="0" smtClean="0"/>
              <a:t>Store the data temporarily in a text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0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329</TotalTime>
  <Words>3440</Words>
  <Application>Microsoft Office PowerPoint</Application>
  <PresentationFormat>On-screen Show (4:3)</PresentationFormat>
  <Paragraphs>453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Clarity</vt:lpstr>
      <vt:lpstr>Complex Event Processing</vt:lpstr>
      <vt:lpstr>Overview</vt:lpstr>
      <vt:lpstr>Overview(Cont.)</vt:lpstr>
      <vt:lpstr>Overview(Cont.)</vt:lpstr>
      <vt:lpstr>Overview(Cont.)</vt:lpstr>
      <vt:lpstr>Setting up the Twitter Live Stream</vt:lpstr>
      <vt:lpstr>Sample Tweet Data(Single Tweet)</vt:lpstr>
      <vt:lpstr>Displaying the World and India Trends</vt:lpstr>
      <vt:lpstr>Filtering the Stream Based on Keyword</vt:lpstr>
      <vt:lpstr>Bag Of Words</vt:lpstr>
      <vt:lpstr>Bag Of Words</vt:lpstr>
      <vt:lpstr>PowerPoint Presentation</vt:lpstr>
      <vt:lpstr>Bag Of Words</vt:lpstr>
      <vt:lpstr>Analysis</vt:lpstr>
      <vt:lpstr>Analysis</vt:lpstr>
      <vt:lpstr>Analysis</vt:lpstr>
      <vt:lpstr>Analysis</vt:lpstr>
      <vt:lpstr>PowerPoint Presentation</vt:lpstr>
      <vt:lpstr>Sample Results</vt:lpstr>
      <vt:lpstr>PowerPoint Presentation</vt:lpstr>
      <vt:lpstr>PowerPoint Presentation</vt:lpstr>
      <vt:lpstr>PowerPoint Presentation</vt:lpstr>
      <vt:lpstr>Code(Python)-Libraries to import</vt:lpstr>
      <vt:lpstr>Function for processing text</vt:lpstr>
      <vt:lpstr>Function to replace multiple occurences of features</vt:lpstr>
      <vt:lpstr>Function to eliminate stopwords</vt:lpstr>
      <vt:lpstr>Funtion to create feature vector and stemming</vt:lpstr>
      <vt:lpstr>Function to get sentiment</vt:lpstr>
      <vt:lpstr>Function for identifying anger words</vt:lpstr>
      <vt:lpstr>Getting words with their sentiments</vt:lpstr>
      <vt:lpstr>Getting twitter authintication</vt:lpstr>
      <vt:lpstr>Getting Trends</vt:lpstr>
      <vt:lpstr>Keyword based tweet extraction</vt:lpstr>
      <vt:lpstr>Keyword based tweet extraction(cont.)</vt:lpstr>
      <vt:lpstr>Calling the functions on extracted tweets</vt:lpstr>
      <vt:lpstr>Creating Dataframes to perform analysis</vt:lpstr>
      <vt:lpstr>Calculating Percentage of Joy </vt:lpstr>
      <vt:lpstr>Sentiment Calculation</vt:lpstr>
      <vt:lpstr>Classifying Sentiment on a Scale of five</vt:lpstr>
      <vt:lpstr>Classifying Sentiment on a Scale of five(cont.)</vt:lpstr>
      <vt:lpstr>Classifying Sentiment on a Scale of five(cont.)</vt:lpstr>
      <vt:lpstr>Graphical Results</vt:lpstr>
      <vt:lpstr>Graphical Results(cont.)</vt:lpstr>
      <vt:lpstr>Graphical Results(cont.)</vt:lpstr>
      <vt:lpstr>Future Work</vt:lpstr>
      <vt:lpstr>Bibliography</vt:lpstr>
      <vt:lpstr>Bibliography(cont.)</vt:lpstr>
      <vt:lpstr>Bibliography(cont.)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Event Processing</dc:title>
  <dc:creator>Indraneel</dc:creator>
  <cp:lastModifiedBy>Indraneel Pise</cp:lastModifiedBy>
  <cp:revision>26</cp:revision>
  <dcterms:created xsi:type="dcterms:W3CDTF">2006-08-16T00:00:00Z</dcterms:created>
  <dcterms:modified xsi:type="dcterms:W3CDTF">2015-06-12T05:29:32Z</dcterms:modified>
</cp:coreProperties>
</file>