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7A23DD-D18D-46C7-BF4C-EC05B8E1F9F3}" v="47" dt="2024-07-02T18:54:24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esh Swaminathan" userId="b8db4e76-69a8-4b14-a51a-65b9c8bc20b1" providerId="ADAL" clId="{6B7A23DD-D18D-46C7-BF4C-EC05B8E1F9F3}"/>
    <pc:docChg chg="undo custSel addSld delSld modSld">
      <pc:chgData name="Ganesh Swaminathan" userId="b8db4e76-69a8-4b14-a51a-65b9c8bc20b1" providerId="ADAL" clId="{6B7A23DD-D18D-46C7-BF4C-EC05B8E1F9F3}" dt="2024-07-02T18:56:24.075" v="4348" actId="2696"/>
      <pc:docMkLst>
        <pc:docMk/>
      </pc:docMkLst>
      <pc:sldChg chg="modSp mod">
        <pc:chgData name="Ganesh Swaminathan" userId="b8db4e76-69a8-4b14-a51a-65b9c8bc20b1" providerId="ADAL" clId="{6B7A23DD-D18D-46C7-BF4C-EC05B8E1F9F3}" dt="2024-07-02T18:55:17.249" v="4334" actId="113"/>
        <pc:sldMkLst>
          <pc:docMk/>
          <pc:sldMk cId="1890218704" sldId="256"/>
        </pc:sldMkLst>
        <pc:spChg chg="mod">
          <ac:chgData name="Ganesh Swaminathan" userId="b8db4e76-69a8-4b14-a51a-65b9c8bc20b1" providerId="ADAL" clId="{6B7A23DD-D18D-46C7-BF4C-EC05B8E1F9F3}" dt="2024-07-02T18:55:17.249" v="4334" actId="113"/>
          <ac:spMkLst>
            <pc:docMk/>
            <pc:sldMk cId="1890218704" sldId="256"/>
            <ac:spMk id="2" creationId="{8E2A2060-AE55-0EDD-C177-8B883A84A40A}"/>
          </ac:spMkLst>
        </pc:spChg>
      </pc:sldChg>
      <pc:sldChg chg="modSp mod">
        <pc:chgData name="Ganesh Swaminathan" userId="b8db4e76-69a8-4b14-a51a-65b9c8bc20b1" providerId="ADAL" clId="{6B7A23DD-D18D-46C7-BF4C-EC05B8E1F9F3}" dt="2024-07-02T18:55:12.859" v="4333" actId="113"/>
        <pc:sldMkLst>
          <pc:docMk/>
          <pc:sldMk cId="3058690977" sldId="257"/>
        </pc:sldMkLst>
        <pc:spChg chg="mod">
          <ac:chgData name="Ganesh Swaminathan" userId="b8db4e76-69a8-4b14-a51a-65b9c8bc20b1" providerId="ADAL" clId="{6B7A23DD-D18D-46C7-BF4C-EC05B8E1F9F3}" dt="2024-07-02T18:55:12.859" v="4333" actId="113"/>
          <ac:spMkLst>
            <pc:docMk/>
            <pc:sldMk cId="3058690977" sldId="257"/>
            <ac:spMk id="2" creationId="{CF7825DA-46D9-C74E-C105-D93F6A358146}"/>
          </ac:spMkLst>
        </pc:spChg>
        <pc:spChg chg="mod">
          <ac:chgData name="Ganesh Swaminathan" userId="b8db4e76-69a8-4b14-a51a-65b9c8bc20b1" providerId="ADAL" clId="{6B7A23DD-D18D-46C7-BF4C-EC05B8E1F9F3}" dt="2024-07-02T17:43:48.093" v="1371" actId="2710"/>
          <ac:spMkLst>
            <pc:docMk/>
            <pc:sldMk cId="3058690977" sldId="257"/>
            <ac:spMk id="3" creationId="{3B2FC8DC-F703-9D42-1D48-52D072CB53A6}"/>
          </ac:spMkLst>
        </pc:spChg>
      </pc:sldChg>
      <pc:sldChg chg="modSp mod">
        <pc:chgData name="Ganesh Swaminathan" userId="b8db4e76-69a8-4b14-a51a-65b9c8bc20b1" providerId="ADAL" clId="{6B7A23DD-D18D-46C7-BF4C-EC05B8E1F9F3}" dt="2024-07-02T18:55:08.832" v="4332" actId="113"/>
        <pc:sldMkLst>
          <pc:docMk/>
          <pc:sldMk cId="2503087455" sldId="258"/>
        </pc:sldMkLst>
        <pc:spChg chg="mod">
          <ac:chgData name="Ganesh Swaminathan" userId="b8db4e76-69a8-4b14-a51a-65b9c8bc20b1" providerId="ADAL" clId="{6B7A23DD-D18D-46C7-BF4C-EC05B8E1F9F3}" dt="2024-07-02T18:55:08.832" v="4332" actId="113"/>
          <ac:spMkLst>
            <pc:docMk/>
            <pc:sldMk cId="2503087455" sldId="258"/>
            <ac:spMk id="2" creationId="{07BBB6ED-6177-4A09-4A9E-3AEBDAFB3C13}"/>
          </ac:spMkLst>
        </pc:spChg>
        <pc:spChg chg="mod">
          <ac:chgData name="Ganesh Swaminathan" userId="b8db4e76-69a8-4b14-a51a-65b9c8bc20b1" providerId="ADAL" clId="{6B7A23DD-D18D-46C7-BF4C-EC05B8E1F9F3}" dt="2024-07-02T17:54:49.941" v="2472" actId="313"/>
          <ac:spMkLst>
            <pc:docMk/>
            <pc:sldMk cId="2503087455" sldId="258"/>
            <ac:spMk id="3" creationId="{93C38B44-C00C-2C86-ABC6-B0F445DB152C}"/>
          </ac:spMkLst>
        </pc:spChg>
      </pc:sldChg>
      <pc:sldChg chg="modSp new mod">
        <pc:chgData name="Ganesh Swaminathan" userId="b8db4e76-69a8-4b14-a51a-65b9c8bc20b1" providerId="ADAL" clId="{6B7A23DD-D18D-46C7-BF4C-EC05B8E1F9F3}" dt="2024-07-02T18:55:21.392" v="4335" actId="113"/>
        <pc:sldMkLst>
          <pc:docMk/>
          <pc:sldMk cId="3983703547" sldId="259"/>
        </pc:sldMkLst>
        <pc:spChg chg="mod">
          <ac:chgData name="Ganesh Swaminathan" userId="b8db4e76-69a8-4b14-a51a-65b9c8bc20b1" providerId="ADAL" clId="{6B7A23DD-D18D-46C7-BF4C-EC05B8E1F9F3}" dt="2024-07-02T18:55:21.392" v="4335" actId="113"/>
          <ac:spMkLst>
            <pc:docMk/>
            <pc:sldMk cId="3983703547" sldId="259"/>
            <ac:spMk id="2" creationId="{9AA8A629-D477-0121-87C0-8D3D13546396}"/>
          </ac:spMkLst>
        </pc:spChg>
        <pc:spChg chg="mod">
          <ac:chgData name="Ganesh Swaminathan" userId="b8db4e76-69a8-4b14-a51a-65b9c8bc20b1" providerId="ADAL" clId="{6B7A23DD-D18D-46C7-BF4C-EC05B8E1F9F3}" dt="2024-07-02T18:20:03.108" v="3865" actId="27636"/>
          <ac:spMkLst>
            <pc:docMk/>
            <pc:sldMk cId="3983703547" sldId="259"/>
            <ac:spMk id="3" creationId="{B316DB88-39C6-2705-0F6E-C5EEDE04F413}"/>
          </ac:spMkLst>
        </pc:spChg>
      </pc:sldChg>
      <pc:sldChg chg="addSp delSp modSp new mod">
        <pc:chgData name="Ganesh Swaminathan" userId="b8db4e76-69a8-4b14-a51a-65b9c8bc20b1" providerId="ADAL" clId="{6B7A23DD-D18D-46C7-BF4C-EC05B8E1F9F3}" dt="2024-07-02T18:55:26.358" v="4336" actId="113"/>
        <pc:sldMkLst>
          <pc:docMk/>
          <pc:sldMk cId="2245009395" sldId="260"/>
        </pc:sldMkLst>
        <pc:spChg chg="mod">
          <ac:chgData name="Ganesh Swaminathan" userId="b8db4e76-69a8-4b14-a51a-65b9c8bc20b1" providerId="ADAL" clId="{6B7A23DD-D18D-46C7-BF4C-EC05B8E1F9F3}" dt="2024-07-02T18:55:26.358" v="4336" actId="113"/>
          <ac:spMkLst>
            <pc:docMk/>
            <pc:sldMk cId="2245009395" sldId="260"/>
            <ac:spMk id="2" creationId="{7F1A40E4-5902-D1B2-FAB6-E0F80BC48C2E}"/>
          </ac:spMkLst>
        </pc:spChg>
        <pc:spChg chg="del">
          <ac:chgData name="Ganesh Swaminathan" userId="b8db4e76-69a8-4b14-a51a-65b9c8bc20b1" providerId="ADAL" clId="{6B7A23DD-D18D-46C7-BF4C-EC05B8E1F9F3}" dt="2024-07-02T18:19:14.824" v="3856" actId="478"/>
          <ac:spMkLst>
            <pc:docMk/>
            <pc:sldMk cId="2245009395" sldId="260"/>
            <ac:spMk id="3" creationId="{E70A1856-AE70-F426-E9C5-5D0E29F3AD3E}"/>
          </ac:spMkLst>
        </pc:spChg>
        <pc:picChg chg="add mod modCrop">
          <ac:chgData name="Ganesh Swaminathan" userId="b8db4e76-69a8-4b14-a51a-65b9c8bc20b1" providerId="ADAL" clId="{6B7A23DD-D18D-46C7-BF4C-EC05B8E1F9F3}" dt="2024-07-02T18:29:53.975" v="3930" actId="208"/>
          <ac:picMkLst>
            <pc:docMk/>
            <pc:sldMk cId="2245009395" sldId="260"/>
            <ac:picMk id="5" creationId="{72A54D68-05C9-9451-F2A7-349E677E8B9F}"/>
          </ac:picMkLst>
        </pc:picChg>
        <pc:picChg chg="add del mod modCrop">
          <ac:chgData name="Ganesh Swaminathan" userId="b8db4e76-69a8-4b14-a51a-65b9c8bc20b1" providerId="ADAL" clId="{6B7A23DD-D18D-46C7-BF4C-EC05B8E1F9F3}" dt="2024-07-02T18:23:45.075" v="3899" actId="21"/>
          <ac:picMkLst>
            <pc:docMk/>
            <pc:sldMk cId="2245009395" sldId="260"/>
            <ac:picMk id="7" creationId="{B350DA52-1560-69FE-3EFD-BAF281594614}"/>
          </ac:picMkLst>
        </pc:picChg>
      </pc:sldChg>
      <pc:sldChg chg="modSp new del mod">
        <pc:chgData name="Ganesh Swaminathan" userId="b8db4e76-69a8-4b14-a51a-65b9c8bc20b1" providerId="ADAL" clId="{6B7A23DD-D18D-46C7-BF4C-EC05B8E1F9F3}" dt="2024-07-02T18:56:24.075" v="4348" actId="2696"/>
        <pc:sldMkLst>
          <pc:docMk/>
          <pc:sldMk cId="2996771992" sldId="261"/>
        </pc:sldMkLst>
        <pc:spChg chg="mod">
          <ac:chgData name="Ganesh Swaminathan" userId="b8db4e76-69a8-4b14-a51a-65b9c8bc20b1" providerId="ADAL" clId="{6B7A23DD-D18D-46C7-BF4C-EC05B8E1F9F3}" dt="2024-07-02T01:21:19.875" v="160" actId="20577"/>
          <ac:spMkLst>
            <pc:docMk/>
            <pc:sldMk cId="2996771992" sldId="261"/>
            <ac:spMk id="2" creationId="{D44CAEB5-799A-FBBD-6A6B-1233B161602B}"/>
          </ac:spMkLst>
        </pc:spChg>
      </pc:sldChg>
      <pc:sldChg chg="new del">
        <pc:chgData name="Ganesh Swaminathan" userId="b8db4e76-69a8-4b14-a51a-65b9c8bc20b1" providerId="ADAL" clId="{6B7A23DD-D18D-46C7-BF4C-EC05B8E1F9F3}" dt="2024-07-02T18:20:39.508" v="3871" actId="47"/>
        <pc:sldMkLst>
          <pc:docMk/>
          <pc:sldMk cId="2036208589" sldId="262"/>
        </pc:sldMkLst>
      </pc:sldChg>
      <pc:sldChg chg="addSp delSp modSp add mod">
        <pc:chgData name="Ganesh Swaminathan" userId="b8db4e76-69a8-4b14-a51a-65b9c8bc20b1" providerId="ADAL" clId="{6B7A23DD-D18D-46C7-BF4C-EC05B8E1F9F3}" dt="2024-07-02T18:55:32.754" v="4337" actId="113"/>
        <pc:sldMkLst>
          <pc:docMk/>
          <pc:sldMk cId="1017559484" sldId="263"/>
        </pc:sldMkLst>
        <pc:spChg chg="mod">
          <ac:chgData name="Ganesh Swaminathan" userId="b8db4e76-69a8-4b14-a51a-65b9c8bc20b1" providerId="ADAL" clId="{6B7A23DD-D18D-46C7-BF4C-EC05B8E1F9F3}" dt="2024-07-02T18:55:32.754" v="4337" actId="113"/>
          <ac:spMkLst>
            <pc:docMk/>
            <pc:sldMk cId="1017559484" sldId="263"/>
            <ac:spMk id="2" creationId="{7F1A40E4-5902-D1B2-FAB6-E0F80BC48C2E}"/>
          </ac:spMkLst>
        </pc:spChg>
        <pc:picChg chg="add mod modCrop">
          <ac:chgData name="Ganesh Swaminathan" userId="b8db4e76-69a8-4b14-a51a-65b9c8bc20b1" providerId="ADAL" clId="{6B7A23DD-D18D-46C7-BF4C-EC05B8E1F9F3}" dt="2024-07-02T18:30:50.131" v="3951" actId="1076"/>
          <ac:picMkLst>
            <pc:docMk/>
            <pc:sldMk cId="1017559484" sldId="263"/>
            <ac:picMk id="4" creationId="{85CE47B0-EC56-BE9B-CFD5-C206DD245D37}"/>
          </ac:picMkLst>
        </pc:picChg>
        <pc:picChg chg="del">
          <ac:chgData name="Ganesh Swaminathan" userId="b8db4e76-69a8-4b14-a51a-65b9c8bc20b1" providerId="ADAL" clId="{6B7A23DD-D18D-46C7-BF4C-EC05B8E1F9F3}" dt="2024-07-02T18:20:42.098" v="3872" actId="478"/>
          <ac:picMkLst>
            <pc:docMk/>
            <pc:sldMk cId="1017559484" sldId="263"/>
            <ac:picMk id="5" creationId="{72A54D68-05C9-9451-F2A7-349E677E8B9F}"/>
          </ac:picMkLst>
        </pc:picChg>
        <pc:picChg chg="add mod">
          <ac:chgData name="Ganesh Swaminathan" userId="b8db4e76-69a8-4b14-a51a-65b9c8bc20b1" providerId="ADAL" clId="{6B7A23DD-D18D-46C7-BF4C-EC05B8E1F9F3}" dt="2024-07-02T18:30:42.500" v="3949" actId="1076"/>
          <ac:picMkLst>
            <pc:docMk/>
            <pc:sldMk cId="1017559484" sldId="263"/>
            <ac:picMk id="7" creationId="{B350DA52-1560-69FE-3EFD-BAF281594614}"/>
          </ac:picMkLst>
        </pc:picChg>
      </pc:sldChg>
      <pc:sldChg chg="addSp delSp modSp add mod">
        <pc:chgData name="Ganesh Swaminathan" userId="b8db4e76-69a8-4b14-a51a-65b9c8bc20b1" providerId="ADAL" clId="{6B7A23DD-D18D-46C7-BF4C-EC05B8E1F9F3}" dt="2024-07-02T18:55:36.320" v="4338" actId="113"/>
        <pc:sldMkLst>
          <pc:docMk/>
          <pc:sldMk cId="1801382152" sldId="264"/>
        </pc:sldMkLst>
        <pc:spChg chg="mod">
          <ac:chgData name="Ganesh Swaminathan" userId="b8db4e76-69a8-4b14-a51a-65b9c8bc20b1" providerId="ADAL" clId="{6B7A23DD-D18D-46C7-BF4C-EC05B8E1F9F3}" dt="2024-07-02T18:55:36.320" v="4338" actId="113"/>
          <ac:spMkLst>
            <pc:docMk/>
            <pc:sldMk cId="1801382152" sldId="264"/>
            <ac:spMk id="2" creationId="{7F1A40E4-5902-D1B2-FAB6-E0F80BC48C2E}"/>
          </ac:spMkLst>
        </pc:spChg>
        <pc:picChg chg="del">
          <ac:chgData name="Ganesh Swaminathan" userId="b8db4e76-69a8-4b14-a51a-65b9c8bc20b1" providerId="ADAL" clId="{6B7A23DD-D18D-46C7-BF4C-EC05B8E1F9F3}" dt="2024-07-02T18:33:13.675" v="3992" actId="478"/>
          <ac:picMkLst>
            <pc:docMk/>
            <pc:sldMk cId="1801382152" sldId="264"/>
            <ac:picMk id="4" creationId="{85CE47B0-EC56-BE9B-CFD5-C206DD245D37}"/>
          </ac:picMkLst>
        </pc:picChg>
        <pc:picChg chg="add mod modCrop">
          <ac:chgData name="Ganesh Swaminathan" userId="b8db4e76-69a8-4b14-a51a-65b9c8bc20b1" providerId="ADAL" clId="{6B7A23DD-D18D-46C7-BF4C-EC05B8E1F9F3}" dt="2024-07-02T18:34:50.742" v="4014" actId="14100"/>
          <ac:picMkLst>
            <pc:docMk/>
            <pc:sldMk cId="1801382152" sldId="264"/>
            <ac:picMk id="5" creationId="{5014EABC-ED61-8733-84BA-B8F61222974F}"/>
          </ac:picMkLst>
        </pc:picChg>
        <pc:picChg chg="del">
          <ac:chgData name="Ganesh Swaminathan" userId="b8db4e76-69a8-4b14-a51a-65b9c8bc20b1" providerId="ADAL" clId="{6B7A23DD-D18D-46C7-BF4C-EC05B8E1F9F3}" dt="2024-07-02T18:33:12.042" v="3991" actId="478"/>
          <ac:picMkLst>
            <pc:docMk/>
            <pc:sldMk cId="1801382152" sldId="264"/>
            <ac:picMk id="7" creationId="{B350DA52-1560-69FE-3EFD-BAF281594614}"/>
          </ac:picMkLst>
        </pc:picChg>
        <pc:picChg chg="add mod modCrop">
          <ac:chgData name="Ganesh Swaminathan" userId="b8db4e76-69a8-4b14-a51a-65b9c8bc20b1" providerId="ADAL" clId="{6B7A23DD-D18D-46C7-BF4C-EC05B8E1F9F3}" dt="2024-07-02T18:34:53.726" v="4015" actId="208"/>
          <ac:picMkLst>
            <pc:docMk/>
            <pc:sldMk cId="1801382152" sldId="264"/>
            <ac:picMk id="8" creationId="{7CCAFDDE-F72F-4F5B-A48A-66CEB2C1907B}"/>
          </ac:picMkLst>
        </pc:picChg>
        <pc:picChg chg="add mod modCrop">
          <ac:chgData name="Ganesh Swaminathan" userId="b8db4e76-69a8-4b14-a51a-65b9c8bc20b1" providerId="ADAL" clId="{6B7A23DD-D18D-46C7-BF4C-EC05B8E1F9F3}" dt="2024-07-02T18:35:41.660" v="4025" actId="208"/>
          <ac:picMkLst>
            <pc:docMk/>
            <pc:sldMk cId="1801382152" sldId="264"/>
            <ac:picMk id="10" creationId="{28EF6551-AD76-17CD-7CA7-4E22F92B1618}"/>
          </ac:picMkLst>
        </pc:picChg>
        <pc:picChg chg="add mod modCrop">
          <ac:chgData name="Ganesh Swaminathan" userId="b8db4e76-69a8-4b14-a51a-65b9c8bc20b1" providerId="ADAL" clId="{6B7A23DD-D18D-46C7-BF4C-EC05B8E1F9F3}" dt="2024-07-02T18:36:29.608" v="4034" actId="208"/>
          <ac:picMkLst>
            <pc:docMk/>
            <pc:sldMk cId="1801382152" sldId="264"/>
            <ac:picMk id="12" creationId="{FA7252C6-9588-568A-D63B-9DBF6E939C7B}"/>
          </ac:picMkLst>
        </pc:picChg>
      </pc:sldChg>
      <pc:sldChg chg="addSp delSp modSp add del mod setBg addAnim">
        <pc:chgData name="Ganesh Swaminathan" userId="b8db4e76-69a8-4b14-a51a-65b9c8bc20b1" providerId="ADAL" clId="{6B7A23DD-D18D-46C7-BF4C-EC05B8E1F9F3}" dt="2024-07-02T18:33:06.275" v="3989" actId="2696"/>
        <pc:sldMkLst>
          <pc:docMk/>
          <pc:sldMk cId="2163300419" sldId="264"/>
        </pc:sldMkLst>
        <pc:spChg chg="mod ord">
          <ac:chgData name="Ganesh Swaminathan" userId="b8db4e76-69a8-4b14-a51a-65b9c8bc20b1" providerId="ADAL" clId="{6B7A23DD-D18D-46C7-BF4C-EC05B8E1F9F3}" dt="2024-07-02T18:32:37.126" v="3986" actId="20577"/>
          <ac:spMkLst>
            <pc:docMk/>
            <pc:sldMk cId="2163300419" sldId="264"/>
            <ac:spMk id="2" creationId="{7F1A40E4-5902-D1B2-FAB6-E0F80BC48C2E}"/>
          </ac:spMkLst>
        </pc:spChg>
        <pc:spChg chg="add del">
          <ac:chgData name="Ganesh Swaminathan" userId="b8db4e76-69a8-4b14-a51a-65b9c8bc20b1" providerId="ADAL" clId="{6B7A23DD-D18D-46C7-BF4C-EC05B8E1F9F3}" dt="2024-07-02T18:32:05.359" v="3972" actId="26606"/>
          <ac:spMkLst>
            <pc:docMk/>
            <pc:sldMk cId="2163300419" sldId="264"/>
            <ac:spMk id="17" creationId="{A93898FF-D987-4B0E-BFB4-85F5EB356D4D}"/>
          </ac:spMkLst>
        </pc:spChg>
        <pc:spChg chg="add del">
          <ac:chgData name="Ganesh Swaminathan" userId="b8db4e76-69a8-4b14-a51a-65b9c8bc20b1" providerId="ADAL" clId="{6B7A23DD-D18D-46C7-BF4C-EC05B8E1F9F3}" dt="2024-07-02T18:32:05.359" v="3972" actId="26606"/>
          <ac:spMkLst>
            <pc:docMk/>
            <pc:sldMk cId="2163300419" sldId="264"/>
            <ac:spMk id="19" creationId="{612F383F-B981-4BC3-9E2B-7BE938CEF3EC}"/>
          </ac:spMkLst>
        </pc:spChg>
        <pc:spChg chg="add del">
          <ac:chgData name="Ganesh Swaminathan" userId="b8db4e76-69a8-4b14-a51a-65b9c8bc20b1" providerId="ADAL" clId="{6B7A23DD-D18D-46C7-BF4C-EC05B8E1F9F3}" dt="2024-07-02T18:32:05.359" v="3972" actId="26606"/>
          <ac:spMkLst>
            <pc:docMk/>
            <pc:sldMk cId="2163300419" sldId="264"/>
            <ac:spMk id="21" creationId="{5AA485AD-076E-4077-A6E6-C3C9F0C39FF2}"/>
          </ac:spMkLst>
        </pc:spChg>
        <pc:spChg chg="add del">
          <ac:chgData name="Ganesh Swaminathan" userId="b8db4e76-69a8-4b14-a51a-65b9c8bc20b1" providerId="ADAL" clId="{6B7A23DD-D18D-46C7-BF4C-EC05B8E1F9F3}" dt="2024-07-02T18:32:05.359" v="3972" actId="26606"/>
          <ac:spMkLst>
            <pc:docMk/>
            <pc:sldMk cId="2163300419" sldId="264"/>
            <ac:spMk id="25" creationId="{58D235B8-3D10-493F-88AC-84BB404C1B5A}"/>
          </ac:spMkLst>
        </pc:spChg>
        <pc:spChg chg="add del">
          <ac:chgData name="Ganesh Swaminathan" userId="b8db4e76-69a8-4b14-a51a-65b9c8bc20b1" providerId="ADAL" clId="{6B7A23DD-D18D-46C7-BF4C-EC05B8E1F9F3}" dt="2024-07-02T18:32:05.359" v="3972" actId="26606"/>
          <ac:spMkLst>
            <pc:docMk/>
            <pc:sldMk cId="2163300419" sldId="264"/>
            <ac:spMk id="27" creationId="{42A4FC2C-047E-45A5-965D-8E1E3BF09BC6}"/>
          </ac:spMkLst>
        </pc:spChg>
        <pc:spChg chg="add">
          <ac:chgData name="Ganesh Swaminathan" userId="b8db4e76-69a8-4b14-a51a-65b9c8bc20b1" providerId="ADAL" clId="{6B7A23DD-D18D-46C7-BF4C-EC05B8E1F9F3}" dt="2024-07-02T18:32:05.359" v="3972" actId="26606"/>
          <ac:spMkLst>
            <pc:docMk/>
            <pc:sldMk cId="2163300419" sldId="264"/>
            <ac:spMk id="32" creationId="{0855A890-B60B-4670-9DC2-69DC05015AB3}"/>
          </ac:spMkLst>
        </pc:spChg>
        <pc:spChg chg="add">
          <ac:chgData name="Ganesh Swaminathan" userId="b8db4e76-69a8-4b14-a51a-65b9c8bc20b1" providerId="ADAL" clId="{6B7A23DD-D18D-46C7-BF4C-EC05B8E1F9F3}" dt="2024-07-02T18:32:05.359" v="3972" actId="26606"/>
          <ac:spMkLst>
            <pc:docMk/>
            <pc:sldMk cId="2163300419" sldId="264"/>
            <ac:spMk id="34" creationId="{90F533E9-6690-41A8-A372-4C6C622D028D}"/>
          </ac:spMkLst>
        </pc:spChg>
        <pc:spChg chg="add">
          <ac:chgData name="Ganesh Swaminathan" userId="b8db4e76-69a8-4b14-a51a-65b9c8bc20b1" providerId="ADAL" clId="{6B7A23DD-D18D-46C7-BF4C-EC05B8E1F9F3}" dt="2024-07-02T18:32:05.359" v="3972" actId="26606"/>
          <ac:spMkLst>
            <pc:docMk/>
            <pc:sldMk cId="2163300419" sldId="264"/>
            <ac:spMk id="36" creationId="{99413ED5-9ED4-4772-BCE4-2BCAE6B12E35}"/>
          </ac:spMkLst>
        </pc:spChg>
        <pc:spChg chg="add">
          <ac:chgData name="Ganesh Swaminathan" userId="b8db4e76-69a8-4b14-a51a-65b9c8bc20b1" providerId="ADAL" clId="{6B7A23DD-D18D-46C7-BF4C-EC05B8E1F9F3}" dt="2024-07-02T18:32:05.359" v="3972" actId="26606"/>
          <ac:spMkLst>
            <pc:docMk/>
            <pc:sldMk cId="2163300419" sldId="264"/>
            <ac:spMk id="38" creationId="{04357C93-F0CB-4A1C-8F77-4E9063789819}"/>
          </ac:spMkLst>
        </pc:spChg>
        <pc:picChg chg="del">
          <ac:chgData name="Ganesh Swaminathan" userId="b8db4e76-69a8-4b14-a51a-65b9c8bc20b1" providerId="ADAL" clId="{6B7A23DD-D18D-46C7-BF4C-EC05B8E1F9F3}" dt="2024-07-02T18:31:01.875" v="3954" actId="478"/>
          <ac:picMkLst>
            <pc:docMk/>
            <pc:sldMk cId="2163300419" sldId="264"/>
            <ac:picMk id="4" creationId="{85CE47B0-EC56-BE9B-CFD5-C206DD245D37}"/>
          </ac:picMkLst>
        </pc:picChg>
        <pc:picChg chg="add mod">
          <ac:chgData name="Ganesh Swaminathan" userId="b8db4e76-69a8-4b14-a51a-65b9c8bc20b1" providerId="ADAL" clId="{6B7A23DD-D18D-46C7-BF4C-EC05B8E1F9F3}" dt="2024-07-02T18:32:54.875" v="3988" actId="1076"/>
          <ac:picMkLst>
            <pc:docMk/>
            <pc:sldMk cId="2163300419" sldId="264"/>
            <ac:picMk id="5" creationId="{385EE15A-336D-87B2-0799-AECD7561A465}"/>
          </ac:picMkLst>
        </pc:picChg>
        <pc:picChg chg="del">
          <ac:chgData name="Ganesh Swaminathan" userId="b8db4e76-69a8-4b14-a51a-65b9c8bc20b1" providerId="ADAL" clId="{6B7A23DD-D18D-46C7-BF4C-EC05B8E1F9F3}" dt="2024-07-02T18:31:00.169" v="3953" actId="478"/>
          <ac:picMkLst>
            <pc:docMk/>
            <pc:sldMk cId="2163300419" sldId="264"/>
            <ac:picMk id="7" creationId="{B350DA52-1560-69FE-3EFD-BAF281594614}"/>
          </ac:picMkLst>
        </pc:picChg>
        <pc:picChg chg="add mod ord">
          <ac:chgData name="Ganesh Swaminathan" userId="b8db4e76-69a8-4b14-a51a-65b9c8bc20b1" providerId="ADAL" clId="{6B7A23DD-D18D-46C7-BF4C-EC05B8E1F9F3}" dt="2024-07-02T18:32:52.726" v="3987" actId="1076"/>
          <ac:picMkLst>
            <pc:docMk/>
            <pc:sldMk cId="2163300419" sldId="264"/>
            <ac:picMk id="8" creationId="{57E48303-BCC1-7F8D-DE7F-EE355683137C}"/>
          </ac:picMkLst>
        </pc:picChg>
        <pc:picChg chg="add mod">
          <ac:chgData name="Ganesh Swaminathan" userId="b8db4e76-69a8-4b14-a51a-65b9c8bc20b1" providerId="ADAL" clId="{6B7A23DD-D18D-46C7-BF4C-EC05B8E1F9F3}" dt="2024-07-02T18:32:13.557" v="3974" actId="1076"/>
          <ac:picMkLst>
            <pc:docMk/>
            <pc:sldMk cId="2163300419" sldId="264"/>
            <ac:picMk id="10" creationId="{92FEA914-1348-151C-B537-387DDACBF2CC}"/>
          </ac:picMkLst>
        </pc:picChg>
        <pc:picChg chg="add mod ord">
          <ac:chgData name="Ganesh Swaminathan" userId="b8db4e76-69a8-4b14-a51a-65b9c8bc20b1" providerId="ADAL" clId="{6B7A23DD-D18D-46C7-BF4C-EC05B8E1F9F3}" dt="2024-07-02T18:32:15.357" v="3975" actId="1076"/>
          <ac:picMkLst>
            <pc:docMk/>
            <pc:sldMk cId="2163300419" sldId="264"/>
            <ac:picMk id="12" creationId="{4EE1F9D4-A804-54E3-6EB8-58D30C6B0F56}"/>
          </ac:picMkLst>
        </pc:picChg>
        <pc:picChg chg="add del">
          <ac:chgData name="Ganesh Swaminathan" userId="b8db4e76-69a8-4b14-a51a-65b9c8bc20b1" providerId="ADAL" clId="{6B7A23DD-D18D-46C7-BF4C-EC05B8E1F9F3}" dt="2024-07-02T18:32:05.359" v="3972" actId="26606"/>
          <ac:picMkLst>
            <pc:docMk/>
            <pc:sldMk cId="2163300419" sldId="264"/>
            <ac:picMk id="23" creationId="{D088DBDF-80D5-4FC0-8A54-9D660B728DC4}"/>
          </ac:picMkLst>
        </pc:picChg>
      </pc:sldChg>
      <pc:sldChg chg="addSp delSp modSp add mod">
        <pc:chgData name="Ganesh Swaminathan" userId="b8db4e76-69a8-4b14-a51a-65b9c8bc20b1" providerId="ADAL" clId="{6B7A23DD-D18D-46C7-BF4C-EC05B8E1F9F3}" dt="2024-07-02T18:55:39.698" v="4339" actId="113"/>
        <pc:sldMkLst>
          <pc:docMk/>
          <pc:sldMk cId="3374188722" sldId="265"/>
        </pc:sldMkLst>
        <pc:spChg chg="mod">
          <ac:chgData name="Ganesh Swaminathan" userId="b8db4e76-69a8-4b14-a51a-65b9c8bc20b1" providerId="ADAL" clId="{6B7A23DD-D18D-46C7-BF4C-EC05B8E1F9F3}" dt="2024-07-02T18:55:39.698" v="4339" actId="113"/>
          <ac:spMkLst>
            <pc:docMk/>
            <pc:sldMk cId="3374188722" sldId="265"/>
            <ac:spMk id="2" creationId="{7F1A40E4-5902-D1B2-FAB6-E0F80BC48C2E}"/>
          </ac:spMkLst>
        </pc:spChg>
        <pc:picChg chg="add mod modCrop">
          <ac:chgData name="Ganesh Swaminathan" userId="b8db4e76-69a8-4b14-a51a-65b9c8bc20b1" providerId="ADAL" clId="{6B7A23DD-D18D-46C7-BF4C-EC05B8E1F9F3}" dt="2024-07-02T18:42:11.459" v="4114" actId="208"/>
          <ac:picMkLst>
            <pc:docMk/>
            <pc:sldMk cId="3374188722" sldId="265"/>
            <ac:picMk id="4" creationId="{75741EE8-C1B9-2B39-2F2F-0F13EF340390}"/>
          </ac:picMkLst>
        </pc:picChg>
        <pc:picChg chg="del">
          <ac:chgData name="Ganesh Swaminathan" userId="b8db4e76-69a8-4b14-a51a-65b9c8bc20b1" providerId="ADAL" clId="{6B7A23DD-D18D-46C7-BF4C-EC05B8E1F9F3}" dt="2024-07-02T18:36:46.426" v="4036" actId="478"/>
          <ac:picMkLst>
            <pc:docMk/>
            <pc:sldMk cId="3374188722" sldId="265"/>
            <ac:picMk id="5" creationId="{5014EABC-ED61-8733-84BA-B8F61222974F}"/>
          </ac:picMkLst>
        </pc:picChg>
        <pc:picChg chg="add mod modCrop">
          <ac:chgData name="Ganesh Swaminathan" userId="b8db4e76-69a8-4b14-a51a-65b9c8bc20b1" providerId="ADAL" clId="{6B7A23DD-D18D-46C7-BF4C-EC05B8E1F9F3}" dt="2024-07-02T18:42:13.392" v="4115" actId="208"/>
          <ac:picMkLst>
            <pc:docMk/>
            <pc:sldMk cId="3374188722" sldId="265"/>
            <ac:picMk id="7" creationId="{F9B2CC87-04AD-E923-28AC-06ACC0EACAFB}"/>
          </ac:picMkLst>
        </pc:picChg>
        <pc:picChg chg="del">
          <ac:chgData name="Ganesh Swaminathan" userId="b8db4e76-69a8-4b14-a51a-65b9c8bc20b1" providerId="ADAL" clId="{6B7A23DD-D18D-46C7-BF4C-EC05B8E1F9F3}" dt="2024-07-02T18:36:48.975" v="4037" actId="478"/>
          <ac:picMkLst>
            <pc:docMk/>
            <pc:sldMk cId="3374188722" sldId="265"/>
            <ac:picMk id="8" creationId="{7CCAFDDE-F72F-4F5B-A48A-66CEB2C1907B}"/>
          </ac:picMkLst>
        </pc:picChg>
        <pc:picChg chg="del">
          <ac:chgData name="Ganesh Swaminathan" userId="b8db4e76-69a8-4b14-a51a-65b9c8bc20b1" providerId="ADAL" clId="{6B7A23DD-D18D-46C7-BF4C-EC05B8E1F9F3}" dt="2024-07-02T18:36:51.129" v="4038" actId="478"/>
          <ac:picMkLst>
            <pc:docMk/>
            <pc:sldMk cId="3374188722" sldId="265"/>
            <ac:picMk id="10" creationId="{28EF6551-AD76-17CD-7CA7-4E22F92B1618}"/>
          </ac:picMkLst>
        </pc:picChg>
        <pc:picChg chg="add mod modCrop">
          <ac:chgData name="Ganesh Swaminathan" userId="b8db4e76-69a8-4b14-a51a-65b9c8bc20b1" providerId="ADAL" clId="{6B7A23DD-D18D-46C7-BF4C-EC05B8E1F9F3}" dt="2024-07-02T18:42:21.660" v="4120" actId="1076"/>
          <ac:picMkLst>
            <pc:docMk/>
            <pc:sldMk cId="3374188722" sldId="265"/>
            <ac:picMk id="11" creationId="{6C5E7693-BA9E-4E53-758E-A99C2E2D0EAF}"/>
          </ac:picMkLst>
        </pc:picChg>
        <pc:picChg chg="del">
          <ac:chgData name="Ganesh Swaminathan" userId="b8db4e76-69a8-4b14-a51a-65b9c8bc20b1" providerId="ADAL" clId="{6B7A23DD-D18D-46C7-BF4C-EC05B8E1F9F3}" dt="2024-07-02T18:36:53.193" v="4039" actId="478"/>
          <ac:picMkLst>
            <pc:docMk/>
            <pc:sldMk cId="3374188722" sldId="265"/>
            <ac:picMk id="12" creationId="{FA7252C6-9588-568A-D63B-9DBF6E939C7B}"/>
          </ac:picMkLst>
        </pc:picChg>
        <pc:picChg chg="add mod modCrop">
          <ac:chgData name="Ganesh Swaminathan" userId="b8db4e76-69a8-4b14-a51a-65b9c8bc20b1" providerId="ADAL" clId="{6B7A23DD-D18D-46C7-BF4C-EC05B8E1F9F3}" dt="2024-07-02T18:42:19.006" v="4118" actId="1076"/>
          <ac:picMkLst>
            <pc:docMk/>
            <pc:sldMk cId="3374188722" sldId="265"/>
            <ac:picMk id="14" creationId="{5705A322-E9FC-C3F6-A9F4-BBE356D6D3E7}"/>
          </ac:picMkLst>
        </pc:picChg>
      </pc:sldChg>
      <pc:sldChg chg="addSp delSp modSp add mod">
        <pc:chgData name="Ganesh Swaminathan" userId="b8db4e76-69a8-4b14-a51a-65b9c8bc20b1" providerId="ADAL" clId="{6B7A23DD-D18D-46C7-BF4C-EC05B8E1F9F3}" dt="2024-07-02T18:55:45.124" v="4340" actId="113"/>
        <pc:sldMkLst>
          <pc:docMk/>
          <pc:sldMk cId="1338409178" sldId="266"/>
        </pc:sldMkLst>
        <pc:spChg chg="mod">
          <ac:chgData name="Ganesh Swaminathan" userId="b8db4e76-69a8-4b14-a51a-65b9c8bc20b1" providerId="ADAL" clId="{6B7A23DD-D18D-46C7-BF4C-EC05B8E1F9F3}" dt="2024-07-02T18:55:45.124" v="4340" actId="113"/>
          <ac:spMkLst>
            <pc:docMk/>
            <pc:sldMk cId="1338409178" sldId="266"/>
            <ac:spMk id="2" creationId="{7F1A40E4-5902-D1B2-FAB6-E0F80BC48C2E}"/>
          </ac:spMkLst>
        </pc:spChg>
        <pc:picChg chg="del">
          <ac:chgData name="Ganesh Swaminathan" userId="b8db4e76-69a8-4b14-a51a-65b9c8bc20b1" providerId="ADAL" clId="{6B7A23DD-D18D-46C7-BF4C-EC05B8E1F9F3}" dt="2024-07-02T18:39:51.809" v="4074" actId="478"/>
          <ac:picMkLst>
            <pc:docMk/>
            <pc:sldMk cId="1338409178" sldId="266"/>
            <ac:picMk id="4" creationId="{75741EE8-C1B9-2B39-2F2F-0F13EF340390}"/>
          </ac:picMkLst>
        </pc:picChg>
        <pc:picChg chg="add mod modCrop">
          <ac:chgData name="Ganesh Swaminathan" userId="b8db4e76-69a8-4b14-a51a-65b9c8bc20b1" providerId="ADAL" clId="{6B7A23DD-D18D-46C7-BF4C-EC05B8E1F9F3}" dt="2024-07-02T18:41:54.807" v="4110" actId="1076"/>
          <ac:picMkLst>
            <pc:docMk/>
            <pc:sldMk cId="1338409178" sldId="266"/>
            <ac:picMk id="5" creationId="{F77C6B5E-74E8-6A9C-9291-88D003965E6C}"/>
          </ac:picMkLst>
        </pc:picChg>
        <pc:picChg chg="del">
          <ac:chgData name="Ganesh Swaminathan" userId="b8db4e76-69a8-4b14-a51a-65b9c8bc20b1" providerId="ADAL" clId="{6B7A23DD-D18D-46C7-BF4C-EC05B8E1F9F3}" dt="2024-07-02T18:39:53.526" v="4075" actId="478"/>
          <ac:picMkLst>
            <pc:docMk/>
            <pc:sldMk cId="1338409178" sldId="266"/>
            <ac:picMk id="7" creationId="{F9B2CC87-04AD-E923-28AC-06ACC0EACAFB}"/>
          </ac:picMkLst>
        </pc:picChg>
        <pc:picChg chg="add mod modCrop">
          <ac:chgData name="Ganesh Swaminathan" userId="b8db4e76-69a8-4b14-a51a-65b9c8bc20b1" providerId="ADAL" clId="{6B7A23DD-D18D-46C7-BF4C-EC05B8E1F9F3}" dt="2024-07-02T18:41:59.975" v="4112" actId="208"/>
          <ac:picMkLst>
            <pc:docMk/>
            <pc:sldMk cId="1338409178" sldId="266"/>
            <ac:picMk id="8" creationId="{C1F3F77B-5B2D-F56F-B9BD-C8821794782C}"/>
          </ac:picMkLst>
        </pc:picChg>
        <pc:picChg chg="del">
          <ac:chgData name="Ganesh Swaminathan" userId="b8db4e76-69a8-4b14-a51a-65b9c8bc20b1" providerId="ADAL" clId="{6B7A23DD-D18D-46C7-BF4C-EC05B8E1F9F3}" dt="2024-07-02T18:39:55.393" v="4076" actId="478"/>
          <ac:picMkLst>
            <pc:docMk/>
            <pc:sldMk cId="1338409178" sldId="266"/>
            <ac:picMk id="11" creationId="{6C5E7693-BA9E-4E53-758E-A99C2E2D0EAF}"/>
          </ac:picMkLst>
        </pc:picChg>
        <pc:picChg chg="del">
          <ac:chgData name="Ganesh Swaminathan" userId="b8db4e76-69a8-4b14-a51a-65b9c8bc20b1" providerId="ADAL" clId="{6B7A23DD-D18D-46C7-BF4C-EC05B8E1F9F3}" dt="2024-07-02T18:39:57.425" v="4077" actId="478"/>
          <ac:picMkLst>
            <pc:docMk/>
            <pc:sldMk cId="1338409178" sldId="266"/>
            <ac:picMk id="14" creationId="{5705A322-E9FC-C3F6-A9F4-BBE356D6D3E7}"/>
          </ac:picMkLst>
        </pc:picChg>
      </pc:sldChg>
      <pc:sldChg chg="addSp delSp modSp add mod">
        <pc:chgData name="Ganesh Swaminathan" userId="b8db4e76-69a8-4b14-a51a-65b9c8bc20b1" providerId="ADAL" clId="{6B7A23DD-D18D-46C7-BF4C-EC05B8E1F9F3}" dt="2024-07-02T18:55:50.709" v="4342" actId="113"/>
        <pc:sldMkLst>
          <pc:docMk/>
          <pc:sldMk cId="531370180" sldId="267"/>
        </pc:sldMkLst>
        <pc:spChg chg="mod">
          <ac:chgData name="Ganesh Swaminathan" userId="b8db4e76-69a8-4b14-a51a-65b9c8bc20b1" providerId="ADAL" clId="{6B7A23DD-D18D-46C7-BF4C-EC05B8E1F9F3}" dt="2024-07-02T18:55:50.709" v="4342" actId="113"/>
          <ac:spMkLst>
            <pc:docMk/>
            <pc:sldMk cId="531370180" sldId="267"/>
            <ac:spMk id="2" creationId="{7F1A40E4-5902-D1B2-FAB6-E0F80BC48C2E}"/>
          </ac:spMkLst>
        </pc:spChg>
        <pc:picChg chg="add del mod">
          <ac:chgData name="Ganesh Swaminathan" userId="b8db4e76-69a8-4b14-a51a-65b9c8bc20b1" providerId="ADAL" clId="{6B7A23DD-D18D-46C7-BF4C-EC05B8E1F9F3}" dt="2024-07-02T18:43:37.342" v="4142" actId="478"/>
          <ac:picMkLst>
            <pc:docMk/>
            <pc:sldMk cId="531370180" sldId="267"/>
            <ac:picMk id="4" creationId="{4F92248F-C0D0-313E-0E5F-D2BB242D3547}"/>
          </ac:picMkLst>
        </pc:picChg>
        <pc:picChg chg="del">
          <ac:chgData name="Ganesh Swaminathan" userId="b8db4e76-69a8-4b14-a51a-65b9c8bc20b1" providerId="ADAL" clId="{6B7A23DD-D18D-46C7-BF4C-EC05B8E1F9F3}" dt="2024-07-02T18:43:11.935" v="4137" actId="478"/>
          <ac:picMkLst>
            <pc:docMk/>
            <pc:sldMk cId="531370180" sldId="267"/>
            <ac:picMk id="5" creationId="{F77C6B5E-74E8-6A9C-9291-88D003965E6C}"/>
          </ac:picMkLst>
        </pc:picChg>
        <pc:picChg chg="add mod modCrop">
          <ac:chgData name="Ganesh Swaminathan" userId="b8db4e76-69a8-4b14-a51a-65b9c8bc20b1" providerId="ADAL" clId="{6B7A23DD-D18D-46C7-BF4C-EC05B8E1F9F3}" dt="2024-07-02T18:46:48.126" v="4187" actId="208"/>
          <ac:picMkLst>
            <pc:docMk/>
            <pc:sldMk cId="531370180" sldId="267"/>
            <ac:picMk id="7" creationId="{BCB73612-2292-00DE-1377-89419C559BD7}"/>
          </ac:picMkLst>
        </pc:picChg>
        <pc:picChg chg="del">
          <ac:chgData name="Ganesh Swaminathan" userId="b8db4e76-69a8-4b14-a51a-65b9c8bc20b1" providerId="ADAL" clId="{6B7A23DD-D18D-46C7-BF4C-EC05B8E1F9F3}" dt="2024-07-02T18:43:13.626" v="4138" actId="478"/>
          <ac:picMkLst>
            <pc:docMk/>
            <pc:sldMk cId="531370180" sldId="267"/>
            <ac:picMk id="8" creationId="{C1F3F77B-5B2D-F56F-B9BD-C8821794782C}"/>
          </ac:picMkLst>
        </pc:picChg>
      </pc:sldChg>
      <pc:sldChg chg="addSp delSp modSp add mod">
        <pc:chgData name="Ganesh Swaminathan" userId="b8db4e76-69a8-4b14-a51a-65b9c8bc20b1" providerId="ADAL" clId="{6B7A23DD-D18D-46C7-BF4C-EC05B8E1F9F3}" dt="2024-07-02T18:55:48.009" v="4341" actId="113"/>
        <pc:sldMkLst>
          <pc:docMk/>
          <pc:sldMk cId="444625456" sldId="268"/>
        </pc:sldMkLst>
        <pc:spChg chg="mod">
          <ac:chgData name="Ganesh Swaminathan" userId="b8db4e76-69a8-4b14-a51a-65b9c8bc20b1" providerId="ADAL" clId="{6B7A23DD-D18D-46C7-BF4C-EC05B8E1F9F3}" dt="2024-07-02T18:55:48.009" v="4341" actId="113"/>
          <ac:spMkLst>
            <pc:docMk/>
            <pc:sldMk cId="444625456" sldId="268"/>
            <ac:spMk id="2" creationId="{7F1A40E4-5902-D1B2-FAB6-E0F80BC48C2E}"/>
          </ac:spMkLst>
        </pc:spChg>
        <pc:picChg chg="add mod">
          <ac:chgData name="Ganesh Swaminathan" userId="b8db4e76-69a8-4b14-a51a-65b9c8bc20b1" providerId="ADAL" clId="{6B7A23DD-D18D-46C7-BF4C-EC05B8E1F9F3}" dt="2024-07-02T18:43:06.109" v="4136" actId="208"/>
          <ac:picMkLst>
            <pc:docMk/>
            <pc:sldMk cId="444625456" sldId="268"/>
            <ac:picMk id="4" creationId="{0794D416-9555-DBBB-8B43-759E219DF5FF}"/>
          </ac:picMkLst>
        </pc:picChg>
        <pc:picChg chg="del">
          <ac:chgData name="Ganesh Swaminathan" userId="b8db4e76-69a8-4b14-a51a-65b9c8bc20b1" providerId="ADAL" clId="{6B7A23DD-D18D-46C7-BF4C-EC05B8E1F9F3}" dt="2024-07-02T18:42:38.159" v="4128" actId="478"/>
          <ac:picMkLst>
            <pc:docMk/>
            <pc:sldMk cId="444625456" sldId="268"/>
            <ac:picMk id="5" creationId="{F77C6B5E-74E8-6A9C-9291-88D003965E6C}"/>
          </ac:picMkLst>
        </pc:picChg>
        <pc:picChg chg="del">
          <ac:chgData name="Ganesh Swaminathan" userId="b8db4e76-69a8-4b14-a51a-65b9c8bc20b1" providerId="ADAL" clId="{6B7A23DD-D18D-46C7-BF4C-EC05B8E1F9F3}" dt="2024-07-02T18:42:36.479" v="4127" actId="478"/>
          <ac:picMkLst>
            <pc:docMk/>
            <pc:sldMk cId="444625456" sldId="268"/>
            <ac:picMk id="8" creationId="{C1F3F77B-5B2D-F56F-B9BD-C8821794782C}"/>
          </ac:picMkLst>
        </pc:picChg>
      </pc:sldChg>
      <pc:sldChg chg="addSp delSp modSp add mod">
        <pc:chgData name="Ganesh Swaminathan" userId="b8db4e76-69a8-4b14-a51a-65b9c8bc20b1" providerId="ADAL" clId="{6B7A23DD-D18D-46C7-BF4C-EC05B8E1F9F3}" dt="2024-07-02T18:55:53.706" v="4343" actId="113"/>
        <pc:sldMkLst>
          <pc:docMk/>
          <pc:sldMk cId="4057260595" sldId="269"/>
        </pc:sldMkLst>
        <pc:spChg chg="mod">
          <ac:chgData name="Ganesh Swaminathan" userId="b8db4e76-69a8-4b14-a51a-65b9c8bc20b1" providerId="ADAL" clId="{6B7A23DD-D18D-46C7-BF4C-EC05B8E1F9F3}" dt="2024-07-02T18:55:53.706" v="4343" actId="113"/>
          <ac:spMkLst>
            <pc:docMk/>
            <pc:sldMk cId="4057260595" sldId="269"/>
            <ac:spMk id="2" creationId="{7F1A40E4-5902-D1B2-FAB6-E0F80BC48C2E}"/>
          </ac:spMkLst>
        </pc:spChg>
        <pc:picChg chg="add mod modCrop">
          <ac:chgData name="Ganesh Swaminathan" userId="b8db4e76-69a8-4b14-a51a-65b9c8bc20b1" providerId="ADAL" clId="{6B7A23DD-D18D-46C7-BF4C-EC05B8E1F9F3}" dt="2024-07-02T18:46:37.109" v="4185" actId="208"/>
          <ac:picMkLst>
            <pc:docMk/>
            <pc:sldMk cId="4057260595" sldId="269"/>
            <ac:picMk id="4" creationId="{39057540-328A-01FC-8611-CC7AF0E75B50}"/>
          </ac:picMkLst>
        </pc:picChg>
        <pc:picChg chg="add mod modCrop">
          <ac:chgData name="Ganesh Swaminathan" userId="b8db4e76-69a8-4b14-a51a-65b9c8bc20b1" providerId="ADAL" clId="{6B7A23DD-D18D-46C7-BF4C-EC05B8E1F9F3}" dt="2024-07-02T18:46:39.293" v="4186" actId="208"/>
          <ac:picMkLst>
            <pc:docMk/>
            <pc:sldMk cId="4057260595" sldId="269"/>
            <ac:picMk id="6" creationId="{BC748592-C276-A82D-A8C4-CE118149569A}"/>
          </ac:picMkLst>
        </pc:picChg>
        <pc:picChg chg="del">
          <ac:chgData name="Ganesh Swaminathan" userId="b8db4e76-69a8-4b14-a51a-65b9c8bc20b1" providerId="ADAL" clId="{6B7A23DD-D18D-46C7-BF4C-EC05B8E1F9F3}" dt="2024-07-02T18:44:27.826" v="4155" actId="478"/>
          <ac:picMkLst>
            <pc:docMk/>
            <pc:sldMk cId="4057260595" sldId="269"/>
            <ac:picMk id="7" creationId="{BCB73612-2292-00DE-1377-89419C559BD7}"/>
          </ac:picMkLst>
        </pc:picChg>
      </pc:sldChg>
      <pc:sldChg chg="addSp delSp modSp add mod">
        <pc:chgData name="Ganesh Swaminathan" userId="b8db4e76-69a8-4b14-a51a-65b9c8bc20b1" providerId="ADAL" clId="{6B7A23DD-D18D-46C7-BF4C-EC05B8E1F9F3}" dt="2024-07-02T18:55:59.369" v="4344" actId="113"/>
        <pc:sldMkLst>
          <pc:docMk/>
          <pc:sldMk cId="1528161150" sldId="270"/>
        </pc:sldMkLst>
        <pc:spChg chg="mod">
          <ac:chgData name="Ganesh Swaminathan" userId="b8db4e76-69a8-4b14-a51a-65b9c8bc20b1" providerId="ADAL" clId="{6B7A23DD-D18D-46C7-BF4C-EC05B8E1F9F3}" dt="2024-07-02T18:55:59.369" v="4344" actId="113"/>
          <ac:spMkLst>
            <pc:docMk/>
            <pc:sldMk cId="1528161150" sldId="270"/>
            <ac:spMk id="2" creationId="{7F1A40E4-5902-D1B2-FAB6-E0F80BC48C2E}"/>
          </ac:spMkLst>
        </pc:spChg>
        <pc:picChg chg="del">
          <ac:chgData name="Ganesh Swaminathan" userId="b8db4e76-69a8-4b14-a51a-65b9c8bc20b1" providerId="ADAL" clId="{6B7A23DD-D18D-46C7-BF4C-EC05B8E1F9F3}" dt="2024-07-02T18:46:54.078" v="4189" actId="478"/>
          <ac:picMkLst>
            <pc:docMk/>
            <pc:sldMk cId="1528161150" sldId="270"/>
            <ac:picMk id="4" creationId="{39057540-328A-01FC-8611-CC7AF0E75B50}"/>
          </ac:picMkLst>
        </pc:picChg>
        <pc:picChg chg="add mod modCrop">
          <ac:chgData name="Ganesh Swaminathan" userId="b8db4e76-69a8-4b14-a51a-65b9c8bc20b1" providerId="ADAL" clId="{6B7A23DD-D18D-46C7-BF4C-EC05B8E1F9F3}" dt="2024-07-02T18:49:52.359" v="4237" actId="1076"/>
          <ac:picMkLst>
            <pc:docMk/>
            <pc:sldMk cId="1528161150" sldId="270"/>
            <ac:picMk id="5" creationId="{F969214E-6992-AA3E-BCDC-7089F21D53CD}"/>
          </ac:picMkLst>
        </pc:picChg>
        <pc:picChg chg="del">
          <ac:chgData name="Ganesh Swaminathan" userId="b8db4e76-69a8-4b14-a51a-65b9c8bc20b1" providerId="ADAL" clId="{6B7A23DD-D18D-46C7-BF4C-EC05B8E1F9F3}" dt="2024-07-02T18:46:55.775" v="4190" actId="478"/>
          <ac:picMkLst>
            <pc:docMk/>
            <pc:sldMk cId="1528161150" sldId="270"/>
            <ac:picMk id="6" creationId="{BC748592-C276-A82D-A8C4-CE118149569A}"/>
          </ac:picMkLst>
        </pc:picChg>
        <pc:picChg chg="add mod modCrop">
          <ac:chgData name="Ganesh Swaminathan" userId="b8db4e76-69a8-4b14-a51a-65b9c8bc20b1" providerId="ADAL" clId="{6B7A23DD-D18D-46C7-BF4C-EC05B8E1F9F3}" dt="2024-07-02T18:49:48.842" v="4235" actId="14100"/>
          <ac:picMkLst>
            <pc:docMk/>
            <pc:sldMk cId="1528161150" sldId="270"/>
            <ac:picMk id="8" creationId="{9558DB63-4100-CF9A-4926-2ECA0F70DBF4}"/>
          </ac:picMkLst>
        </pc:picChg>
        <pc:picChg chg="add mod modCrop">
          <ac:chgData name="Ganesh Swaminathan" userId="b8db4e76-69a8-4b14-a51a-65b9c8bc20b1" providerId="ADAL" clId="{6B7A23DD-D18D-46C7-BF4C-EC05B8E1F9F3}" dt="2024-07-02T18:49:38.126" v="4231" actId="208"/>
          <ac:picMkLst>
            <pc:docMk/>
            <pc:sldMk cId="1528161150" sldId="270"/>
            <ac:picMk id="10" creationId="{8C422CC7-2D94-17D0-070A-A79E0C466D9B}"/>
          </ac:picMkLst>
        </pc:picChg>
        <pc:picChg chg="add mod modCrop">
          <ac:chgData name="Ganesh Swaminathan" userId="b8db4e76-69a8-4b14-a51a-65b9c8bc20b1" providerId="ADAL" clId="{6B7A23DD-D18D-46C7-BF4C-EC05B8E1F9F3}" dt="2024-07-02T18:49:50.188" v="4236" actId="1076"/>
          <ac:picMkLst>
            <pc:docMk/>
            <pc:sldMk cId="1528161150" sldId="270"/>
            <ac:picMk id="12" creationId="{48AC1CE3-79BD-61F5-9FAA-7D18BC00DD0F}"/>
          </ac:picMkLst>
        </pc:picChg>
      </pc:sldChg>
      <pc:sldChg chg="addSp delSp modSp add mod">
        <pc:chgData name="Ganesh Swaminathan" userId="b8db4e76-69a8-4b14-a51a-65b9c8bc20b1" providerId="ADAL" clId="{6B7A23DD-D18D-46C7-BF4C-EC05B8E1F9F3}" dt="2024-07-02T18:56:02.971" v="4345" actId="113"/>
        <pc:sldMkLst>
          <pc:docMk/>
          <pc:sldMk cId="1992024079" sldId="271"/>
        </pc:sldMkLst>
        <pc:spChg chg="mod">
          <ac:chgData name="Ganesh Swaminathan" userId="b8db4e76-69a8-4b14-a51a-65b9c8bc20b1" providerId="ADAL" clId="{6B7A23DD-D18D-46C7-BF4C-EC05B8E1F9F3}" dt="2024-07-02T18:56:02.971" v="4345" actId="113"/>
          <ac:spMkLst>
            <pc:docMk/>
            <pc:sldMk cId="1992024079" sldId="271"/>
            <ac:spMk id="2" creationId="{7F1A40E4-5902-D1B2-FAB6-E0F80BC48C2E}"/>
          </ac:spMkLst>
        </pc:spChg>
        <pc:picChg chg="add mod modCrop">
          <ac:chgData name="Ganesh Swaminathan" userId="b8db4e76-69a8-4b14-a51a-65b9c8bc20b1" providerId="ADAL" clId="{6B7A23DD-D18D-46C7-BF4C-EC05B8E1F9F3}" dt="2024-07-02T18:53:45.109" v="4313" actId="208"/>
          <ac:picMkLst>
            <pc:docMk/>
            <pc:sldMk cId="1992024079" sldId="271"/>
            <ac:picMk id="4" creationId="{2AEB9692-C39A-CBBD-070C-5942F02AEF1D}"/>
          </ac:picMkLst>
        </pc:picChg>
        <pc:picChg chg="del">
          <ac:chgData name="Ganesh Swaminathan" userId="b8db4e76-69a8-4b14-a51a-65b9c8bc20b1" providerId="ADAL" clId="{6B7A23DD-D18D-46C7-BF4C-EC05B8E1F9F3}" dt="2024-07-02T18:49:58.875" v="4239" actId="478"/>
          <ac:picMkLst>
            <pc:docMk/>
            <pc:sldMk cId="1992024079" sldId="271"/>
            <ac:picMk id="5" creationId="{F969214E-6992-AA3E-BCDC-7089F21D53CD}"/>
          </ac:picMkLst>
        </pc:picChg>
        <pc:picChg chg="add mod modCrop">
          <ac:chgData name="Ganesh Swaminathan" userId="b8db4e76-69a8-4b14-a51a-65b9c8bc20b1" providerId="ADAL" clId="{6B7A23DD-D18D-46C7-BF4C-EC05B8E1F9F3}" dt="2024-07-02T18:53:53.557" v="4317" actId="1076"/>
          <ac:picMkLst>
            <pc:docMk/>
            <pc:sldMk cId="1992024079" sldId="271"/>
            <ac:picMk id="7" creationId="{62939E06-8A8A-5325-AE7B-6E26D6E23523}"/>
          </ac:picMkLst>
        </pc:picChg>
        <pc:picChg chg="del">
          <ac:chgData name="Ganesh Swaminathan" userId="b8db4e76-69a8-4b14-a51a-65b9c8bc20b1" providerId="ADAL" clId="{6B7A23DD-D18D-46C7-BF4C-EC05B8E1F9F3}" dt="2024-07-02T18:50:01.259" v="4240" actId="478"/>
          <ac:picMkLst>
            <pc:docMk/>
            <pc:sldMk cId="1992024079" sldId="271"/>
            <ac:picMk id="8" creationId="{9558DB63-4100-CF9A-4926-2ECA0F70DBF4}"/>
          </ac:picMkLst>
        </pc:picChg>
        <pc:picChg chg="del">
          <ac:chgData name="Ganesh Swaminathan" userId="b8db4e76-69a8-4b14-a51a-65b9c8bc20b1" providerId="ADAL" clId="{6B7A23DD-D18D-46C7-BF4C-EC05B8E1F9F3}" dt="2024-07-02T18:50:03.122" v="4241" actId="478"/>
          <ac:picMkLst>
            <pc:docMk/>
            <pc:sldMk cId="1992024079" sldId="271"/>
            <ac:picMk id="10" creationId="{8C422CC7-2D94-17D0-070A-A79E0C466D9B}"/>
          </ac:picMkLst>
        </pc:picChg>
        <pc:picChg chg="add mod modCrop">
          <ac:chgData name="Ganesh Swaminathan" userId="b8db4e76-69a8-4b14-a51a-65b9c8bc20b1" providerId="ADAL" clId="{6B7A23DD-D18D-46C7-BF4C-EC05B8E1F9F3}" dt="2024-07-02T18:54:00.102" v="4319" actId="1076"/>
          <ac:picMkLst>
            <pc:docMk/>
            <pc:sldMk cId="1992024079" sldId="271"/>
            <ac:picMk id="11" creationId="{524D0B24-E70E-0685-C49F-D3A790FD1BF1}"/>
          </ac:picMkLst>
        </pc:picChg>
        <pc:picChg chg="del">
          <ac:chgData name="Ganesh Swaminathan" userId="b8db4e76-69a8-4b14-a51a-65b9c8bc20b1" providerId="ADAL" clId="{6B7A23DD-D18D-46C7-BF4C-EC05B8E1F9F3}" dt="2024-07-02T18:50:05.209" v="4242" actId="478"/>
          <ac:picMkLst>
            <pc:docMk/>
            <pc:sldMk cId="1992024079" sldId="271"/>
            <ac:picMk id="12" creationId="{48AC1CE3-79BD-61F5-9FAA-7D18BC00DD0F}"/>
          </ac:picMkLst>
        </pc:picChg>
        <pc:picChg chg="add mod modCrop">
          <ac:chgData name="Ganesh Swaminathan" userId="b8db4e76-69a8-4b14-a51a-65b9c8bc20b1" providerId="ADAL" clId="{6B7A23DD-D18D-46C7-BF4C-EC05B8E1F9F3}" dt="2024-07-02T18:54:01.908" v="4320" actId="1076"/>
          <ac:picMkLst>
            <pc:docMk/>
            <pc:sldMk cId="1992024079" sldId="271"/>
            <ac:picMk id="14" creationId="{AE1FAD2F-F3E6-DC37-0886-46B02CB44EB7}"/>
          </ac:picMkLst>
        </pc:picChg>
      </pc:sldChg>
      <pc:sldChg chg="addSp delSp modSp add mod">
        <pc:chgData name="Ganesh Swaminathan" userId="b8db4e76-69a8-4b14-a51a-65b9c8bc20b1" providerId="ADAL" clId="{6B7A23DD-D18D-46C7-BF4C-EC05B8E1F9F3}" dt="2024-07-02T18:56:09.508" v="4346" actId="113"/>
        <pc:sldMkLst>
          <pc:docMk/>
          <pc:sldMk cId="588225336" sldId="272"/>
        </pc:sldMkLst>
        <pc:spChg chg="mod">
          <ac:chgData name="Ganesh Swaminathan" userId="b8db4e76-69a8-4b14-a51a-65b9c8bc20b1" providerId="ADAL" clId="{6B7A23DD-D18D-46C7-BF4C-EC05B8E1F9F3}" dt="2024-07-02T18:56:09.508" v="4346" actId="113"/>
          <ac:spMkLst>
            <pc:docMk/>
            <pc:sldMk cId="588225336" sldId="272"/>
            <ac:spMk id="2" creationId="{7F1A40E4-5902-D1B2-FAB6-E0F80BC48C2E}"/>
          </ac:spMkLst>
        </pc:spChg>
        <pc:picChg chg="del">
          <ac:chgData name="Ganesh Swaminathan" userId="b8db4e76-69a8-4b14-a51a-65b9c8bc20b1" providerId="ADAL" clId="{6B7A23DD-D18D-46C7-BF4C-EC05B8E1F9F3}" dt="2024-07-02T18:52:10.436" v="4275" actId="478"/>
          <ac:picMkLst>
            <pc:docMk/>
            <pc:sldMk cId="588225336" sldId="272"/>
            <ac:picMk id="4" creationId="{2AEB9692-C39A-CBBD-070C-5942F02AEF1D}"/>
          </ac:picMkLst>
        </pc:picChg>
        <pc:picChg chg="add mod modCrop">
          <ac:chgData name="Ganesh Swaminathan" userId="b8db4e76-69a8-4b14-a51a-65b9c8bc20b1" providerId="ADAL" clId="{6B7A23DD-D18D-46C7-BF4C-EC05B8E1F9F3}" dt="2024-07-02T18:53:39.442" v="4311" actId="208"/>
          <ac:picMkLst>
            <pc:docMk/>
            <pc:sldMk cId="588225336" sldId="272"/>
            <ac:picMk id="5" creationId="{22DA106C-B212-CBC0-257E-A0975C13F3EB}"/>
          </ac:picMkLst>
        </pc:picChg>
        <pc:picChg chg="del">
          <ac:chgData name="Ganesh Swaminathan" userId="b8db4e76-69a8-4b14-a51a-65b9c8bc20b1" providerId="ADAL" clId="{6B7A23DD-D18D-46C7-BF4C-EC05B8E1F9F3}" dt="2024-07-02T18:52:12.093" v="4276" actId="478"/>
          <ac:picMkLst>
            <pc:docMk/>
            <pc:sldMk cId="588225336" sldId="272"/>
            <ac:picMk id="7" creationId="{62939E06-8A8A-5325-AE7B-6E26D6E23523}"/>
          </ac:picMkLst>
        </pc:picChg>
        <pc:picChg chg="add mod modCrop">
          <ac:chgData name="Ganesh Swaminathan" userId="b8db4e76-69a8-4b14-a51a-65b9c8bc20b1" providerId="ADAL" clId="{6B7A23DD-D18D-46C7-BF4C-EC05B8E1F9F3}" dt="2024-07-02T18:53:41.859" v="4312" actId="208"/>
          <ac:picMkLst>
            <pc:docMk/>
            <pc:sldMk cId="588225336" sldId="272"/>
            <ac:picMk id="8" creationId="{D4DC984D-27C1-F3D6-C353-5B09E3EE71B2}"/>
          </ac:picMkLst>
        </pc:picChg>
        <pc:picChg chg="del">
          <ac:chgData name="Ganesh Swaminathan" userId="b8db4e76-69a8-4b14-a51a-65b9c8bc20b1" providerId="ADAL" clId="{6B7A23DD-D18D-46C7-BF4C-EC05B8E1F9F3}" dt="2024-07-02T18:52:13.757" v="4277" actId="478"/>
          <ac:picMkLst>
            <pc:docMk/>
            <pc:sldMk cId="588225336" sldId="272"/>
            <ac:picMk id="11" creationId="{524D0B24-E70E-0685-C49F-D3A790FD1BF1}"/>
          </ac:picMkLst>
        </pc:picChg>
        <pc:picChg chg="del">
          <ac:chgData name="Ganesh Swaminathan" userId="b8db4e76-69a8-4b14-a51a-65b9c8bc20b1" providerId="ADAL" clId="{6B7A23DD-D18D-46C7-BF4C-EC05B8E1F9F3}" dt="2024-07-02T18:52:15.226" v="4278" actId="478"/>
          <ac:picMkLst>
            <pc:docMk/>
            <pc:sldMk cId="588225336" sldId="272"/>
            <ac:picMk id="14" creationId="{AE1FAD2F-F3E6-DC37-0886-46B02CB44EB7}"/>
          </ac:picMkLst>
        </pc:picChg>
      </pc:sldChg>
      <pc:sldChg chg="addSp delSp modSp add mod">
        <pc:chgData name="Ganesh Swaminathan" userId="b8db4e76-69a8-4b14-a51a-65b9c8bc20b1" providerId="ADAL" clId="{6B7A23DD-D18D-46C7-BF4C-EC05B8E1F9F3}" dt="2024-07-02T18:56:12.434" v="4347" actId="113"/>
        <pc:sldMkLst>
          <pc:docMk/>
          <pc:sldMk cId="1487876198" sldId="273"/>
        </pc:sldMkLst>
        <pc:spChg chg="mod">
          <ac:chgData name="Ganesh Swaminathan" userId="b8db4e76-69a8-4b14-a51a-65b9c8bc20b1" providerId="ADAL" clId="{6B7A23DD-D18D-46C7-BF4C-EC05B8E1F9F3}" dt="2024-07-02T18:56:12.434" v="4347" actId="113"/>
          <ac:spMkLst>
            <pc:docMk/>
            <pc:sldMk cId="1487876198" sldId="273"/>
            <ac:spMk id="2" creationId="{7F1A40E4-5902-D1B2-FAB6-E0F80BC48C2E}"/>
          </ac:spMkLst>
        </pc:spChg>
        <pc:picChg chg="add mod">
          <ac:chgData name="Ganesh Swaminathan" userId="b8db4e76-69a8-4b14-a51a-65b9c8bc20b1" providerId="ADAL" clId="{6B7A23DD-D18D-46C7-BF4C-EC05B8E1F9F3}" dt="2024-07-02T18:54:48.826" v="4330" actId="208"/>
          <ac:picMkLst>
            <pc:docMk/>
            <pc:sldMk cId="1487876198" sldId="273"/>
            <ac:picMk id="4" creationId="{8DBC3209-ADE4-2EEA-4EAE-56BD42E81021}"/>
          </ac:picMkLst>
        </pc:picChg>
        <pc:picChg chg="del">
          <ac:chgData name="Ganesh Swaminathan" userId="b8db4e76-69a8-4b14-a51a-65b9c8bc20b1" providerId="ADAL" clId="{6B7A23DD-D18D-46C7-BF4C-EC05B8E1F9F3}" dt="2024-07-02T18:54:10.626" v="4322" actId="478"/>
          <ac:picMkLst>
            <pc:docMk/>
            <pc:sldMk cId="1487876198" sldId="273"/>
            <ac:picMk id="5" creationId="{22DA106C-B212-CBC0-257E-A0975C13F3EB}"/>
          </ac:picMkLst>
        </pc:picChg>
        <pc:picChg chg="del">
          <ac:chgData name="Ganesh Swaminathan" userId="b8db4e76-69a8-4b14-a51a-65b9c8bc20b1" providerId="ADAL" clId="{6B7A23DD-D18D-46C7-BF4C-EC05B8E1F9F3}" dt="2024-07-02T18:54:12.393" v="4323" actId="478"/>
          <ac:picMkLst>
            <pc:docMk/>
            <pc:sldMk cId="1487876198" sldId="273"/>
            <ac:picMk id="8" creationId="{D4DC984D-27C1-F3D6-C353-5B09E3EE71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ED2C-35F0-D4CF-1A7A-C1095ABC6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2CA45-82CF-C1E7-4CE7-9A50D1E14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8D39C-988C-7AA9-9B3E-D2EC22B5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E9E8-4C0C-461C-A869-963D645C9DE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4163A-E871-5AD3-CA34-B4F5DE21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D694A-5265-AB5E-24CC-EE43C2DF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50E4-60E7-4580-8169-76319F0F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8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C7FD-A9CB-5AAF-8DB7-F862EBF34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78BA6-1E8F-C7EC-C5F3-104C8B748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91076-85A2-8C6B-BC7A-798546DD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E9E8-4C0C-461C-A869-963D645C9DE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5F07E-2E11-B56B-FF52-2AA40721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3A790-3027-E3E0-25A1-82D609B6E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50E4-60E7-4580-8169-76319F0F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1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49A614-7934-75F1-4567-8827A3484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78D5B-5179-3C62-3335-49D3858CC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C9039-1A91-ED0F-53BD-E35FAA8C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E9E8-4C0C-461C-A869-963D645C9DE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7266-9A90-A0D9-EB84-1A9B9B45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35BE3-0B42-7881-28B0-FA17CE9A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50E4-60E7-4580-8169-76319F0F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4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1E494-DE0E-61E8-3477-62DFBE89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8A5CB-D292-9578-0B7C-48CC93860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789DA-D52C-1B2F-5F4D-DB9762216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E9E8-4C0C-461C-A869-963D645C9DE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ECD3-994E-8AAA-3357-CE8A09859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5D6D6-AC96-B239-9A7D-D630914B1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50E4-60E7-4580-8169-76319F0F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8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2D007-B376-82D2-06DF-675AFFDC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2218F-4290-3C69-0A86-EB609332C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75B4C-1D0C-D8A1-38D0-EF4FB353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E9E8-4C0C-461C-A869-963D645C9DE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CD394-9D15-FBBC-F097-37750A25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08CF8-B3CB-0800-F88A-37586BB0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50E4-60E7-4580-8169-76319F0F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6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08A4-545F-5CE5-E3B1-57072BC8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5E6A8-C69C-46BB-3DE3-D611EEBAF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71DD5-1093-14C3-04A3-C91EF25CB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EB32E-803D-D76A-5EF5-2248A151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E9E8-4C0C-461C-A869-963D645C9DE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887B7-A8EF-CF62-9D7B-45DFDCA35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C2963-A1E0-2A45-3361-9EE1C19D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50E4-60E7-4580-8169-76319F0F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2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BD6F4-A351-8CC2-6F43-451909E00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8D5D8-4F8D-BF1D-CAD4-0DE1B63CE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47CB9-244F-2EAF-8CBA-736D5E013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96EFA1-C0C1-A81D-1D89-585965C96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7D0A0-FA0B-C741-19F9-7D6CA300D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B7B441-D746-0F39-6B15-ED415917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E9E8-4C0C-461C-A869-963D645C9DE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30077C-A0BC-254A-DD15-3D9EF826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8898E6-07C3-90F8-FA93-6FA39876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50E4-60E7-4580-8169-76319F0F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8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553B-91A1-BDA6-E9FF-C11810C8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0B7E2-DE20-BDFC-58B9-6160CF86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E9E8-4C0C-461C-A869-963D645C9DE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BE4CF-FECB-5D67-F341-6C2DF55F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90E6B-632C-2E7E-F1B2-B6F59C16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50E4-60E7-4580-8169-76319F0F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4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C8199-4E8C-83AF-17E1-4ABB4FC5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E9E8-4C0C-461C-A869-963D645C9DE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3B4D2-569A-FBE9-F385-75AFA957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FCA1E-3A78-DBE0-FF44-F6BD99B2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50E4-60E7-4580-8169-76319F0F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8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A9F0E-7E86-24E1-38C7-47BE05FD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66AE-C95D-5777-4150-973CD03ED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033E3-C936-F6B6-1E05-9FC9249C7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8263A-0F78-412A-D9D9-706A48ED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E9E8-4C0C-461C-A869-963D645C9DE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10A12-7330-72B1-E05E-B8898B86F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A9C64-4FB9-5185-B219-39A52E09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50E4-60E7-4580-8169-76319F0F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1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86CF-9704-1588-8BFB-ECFCB72D2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D1B79-BBB2-FFFC-2CBE-0446CF784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FC369-F419-7BBB-D0CF-7E3560A4D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45125-4C7C-ED41-5ABE-014E61D6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E9E8-4C0C-461C-A869-963D645C9DE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7781C-5CB9-35AC-418C-E440991F0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23871-6ECB-47EF-8819-C339EB36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50E4-60E7-4580-8169-76319F0F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6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EEEF85-2059-C159-9626-688A1E3BB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257E5-7B90-D249-0C1C-406258CA5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1E7E1-CAAD-5C7E-6E61-CDFAF842E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BDE9E8-4C0C-461C-A869-963D645C9DE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30B61-F2DE-13F5-FBFF-F7CAADA1D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E48A0-D0F2-9C10-FC03-37AA30024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FD50E4-60E7-4580-8169-76319F0F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0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2060-AE55-0EDD-C177-8B883A84A4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Analysis of 200Hz Cycling Data for Nova Hinges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8AFA4-4A3D-B7EA-4D19-517E867F5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1782"/>
            <a:ext cx="9144000" cy="796018"/>
          </a:xfrm>
        </p:spPr>
        <p:txBody>
          <a:bodyPr/>
          <a:lstStyle/>
          <a:p>
            <a:r>
              <a:rPr lang="en-US" dirty="0"/>
              <a:t>						By Ganesh Swaminathan	</a:t>
            </a:r>
          </a:p>
        </p:txBody>
      </p:sp>
    </p:spTree>
    <p:extLst>
      <p:ext uri="{BB962C8B-B14F-4D97-AF65-F5344CB8AC3E}">
        <p14:creationId xmlns:p14="http://schemas.microsoft.com/office/powerpoint/2010/main" val="1890218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40E4-5902-D1B2-FAB6-E0F80BC4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807" y="374670"/>
            <a:ext cx="8128276" cy="734096"/>
          </a:xfrm>
        </p:spPr>
        <p:txBody>
          <a:bodyPr>
            <a:normAutofit/>
          </a:bodyPr>
          <a:lstStyle/>
          <a:p>
            <a:r>
              <a:rPr lang="en-US" sz="3600" b="1" dirty="0"/>
              <a:t>			Results for OM Hinge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94D416-9555-DBBB-8B43-759E219DF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27" y="2274775"/>
            <a:ext cx="11729545" cy="147263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44625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40E4-5902-D1B2-FAB6-E0F80BC4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807" y="374670"/>
            <a:ext cx="8128276" cy="734096"/>
          </a:xfrm>
        </p:spPr>
        <p:txBody>
          <a:bodyPr>
            <a:normAutofit/>
          </a:bodyPr>
          <a:lstStyle/>
          <a:p>
            <a:r>
              <a:rPr lang="en-US" sz="3600" b="1" dirty="0"/>
              <a:t>			Results for CW Hinge</a:t>
            </a:r>
          </a:p>
        </p:txBody>
      </p:sp>
      <p:pic>
        <p:nvPicPr>
          <p:cNvPr id="7" name="Picture 6" descr="A blue rectangular shapes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BCB73612-2292-00DE-1377-89419C559B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47"/>
          <a:stretch/>
        </p:blipFill>
        <p:spPr>
          <a:xfrm>
            <a:off x="1289083" y="1563488"/>
            <a:ext cx="8239230" cy="389666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31370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40E4-5902-D1B2-FAB6-E0F80BC4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077" y="158218"/>
            <a:ext cx="8128276" cy="734096"/>
          </a:xfrm>
        </p:spPr>
        <p:txBody>
          <a:bodyPr>
            <a:normAutofit/>
          </a:bodyPr>
          <a:lstStyle/>
          <a:p>
            <a:r>
              <a:rPr lang="en-US" sz="3600" b="1" dirty="0"/>
              <a:t>			Results for CW Hinge</a:t>
            </a:r>
          </a:p>
        </p:txBody>
      </p:sp>
      <p:pic>
        <p:nvPicPr>
          <p:cNvPr id="4" name="Picture 3" descr="A blue and white graph&#10;&#10;Description automatically generated with medium confidence">
            <a:extLst>
              <a:ext uri="{FF2B5EF4-FFF2-40B4-BE49-F238E27FC236}">
                <a16:creationId xmlns:a16="http://schemas.microsoft.com/office/drawing/2014/main" id="{39057540-328A-01FC-8611-CC7AF0E75B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78"/>
          <a:stretch/>
        </p:blipFill>
        <p:spPr>
          <a:xfrm>
            <a:off x="68759" y="724453"/>
            <a:ext cx="7588310" cy="312685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 descr="A graph of blue squares&#10;&#10;Description automatically generated with medium confidence">
            <a:extLst>
              <a:ext uri="{FF2B5EF4-FFF2-40B4-BE49-F238E27FC236}">
                <a16:creationId xmlns:a16="http://schemas.microsoft.com/office/drawing/2014/main" id="{BC748592-C276-A82D-A8C4-CE11814956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70"/>
          <a:stretch/>
        </p:blipFill>
        <p:spPr>
          <a:xfrm>
            <a:off x="4176575" y="3917571"/>
            <a:ext cx="6960987" cy="290508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57260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40E4-5902-D1B2-FAB6-E0F80BC4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077" y="158218"/>
            <a:ext cx="8128276" cy="734096"/>
          </a:xfrm>
        </p:spPr>
        <p:txBody>
          <a:bodyPr>
            <a:normAutofit/>
          </a:bodyPr>
          <a:lstStyle/>
          <a:p>
            <a:r>
              <a:rPr lang="en-US" sz="3600" b="1" dirty="0"/>
              <a:t>			Results for CW Hinge</a:t>
            </a:r>
          </a:p>
        </p:txBody>
      </p:sp>
      <p:pic>
        <p:nvPicPr>
          <p:cNvPr id="5" name="Picture 4" descr="A blue rectangular and vertical bars&#10;&#10;Description automatically generated with medium confidence">
            <a:extLst>
              <a:ext uri="{FF2B5EF4-FFF2-40B4-BE49-F238E27FC236}">
                <a16:creationId xmlns:a16="http://schemas.microsoft.com/office/drawing/2014/main" id="{F969214E-6992-AA3E-BCDC-7089F21D53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9"/>
          <a:stretch/>
        </p:blipFill>
        <p:spPr>
          <a:xfrm>
            <a:off x="43949" y="984944"/>
            <a:ext cx="5808223" cy="285329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 descr="A blue rectangular and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9558DB63-4100-CF9A-4926-2ECA0F70DB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66"/>
          <a:stretch/>
        </p:blipFill>
        <p:spPr>
          <a:xfrm>
            <a:off x="5963479" y="952573"/>
            <a:ext cx="5919304" cy="288566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 descr="A blue rectangular and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8C422CC7-2D94-17D0-070A-A79E0C466D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7"/>
          <a:stretch/>
        </p:blipFill>
        <p:spPr>
          <a:xfrm>
            <a:off x="83930" y="3952806"/>
            <a:ext cx="5768242" cy="280685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Picture 11" descr="A blue rectangular and vertical bars&#10;&#10;Description automatically generated with medium confidence">
            <a:extLst>
              <a:ext uri="{FF2B5EF4-FFF2-40B4-BE49-F238E27FC236}">
                <a16:creationId xmlns:a16="http://schemas.microsoft.com/office/drawing/2014/main" id="{48AC1CE3-79BD-61F5-9FAA-7D18BC00DD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1"/>
          <a:stretch/>
        </p:blipFill>
        <p:spPr>
          <a:xfrm>
            <a:off x="6096000" y="3956582"/>
            <a:ext cx="5516597" cy="27432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28161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40E4-5902-D1B2-FAB6-E0F80BC4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077" y="158218"/>
            <a:ext cx="8128276" cy="734096"/>
          </a:xfrm>
        </p:spPr>
        <p:txBody>
          <a:bodyPr>
            <a:normAutofit/>
          </a:bodyPr>
          <a:lstStyle/>
          <a:p>
            <a:r>
              <a:rPr lang="en-US" sz="3600" b="1" dirty="0"/>
              <a:t>			Results for CW Hinge</a:t>
            </a:r>
          </a:p>
        </p:txBody>
      </p:sp>
      <p:pic>
        <p:nvPicPr>
          <p:cNvPr id="4" name="Picture 3" descr="A blue rectangle with black text&#10;&#10;Description automatically generated">
            <a:extLst>
              <a:ext uri="{FF2B5EF4-FFF2-40B4-BE49-F238E27FC236}">
                <a16:creationId xmlns:a16="http://schemas.microsoft.com/office/drawing/2014/main" id="{2AEB9692-C39A-CBBD-070C-5942F02AE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81"/>
          <a:stretch/>
        </p:blipFill>
        <p:spPr>
          <a:xfrm>
            <a:off x="277967" y="892314"/>
            <a:ext cx="5780394" cy="279929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 descr="A blue rectangular shapes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62939E06-8A8A-5325-AE7B-6E26D6E235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01"/>
          <a:stretch/>
        </p:blipFill>
        <p:spPr>
          <a:xfrm>
            <a:off x="6277015" y="892314"/>
            <a:ext cx="5304826" cy="265176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Picture 10" descr="A blue rectangle with black text&#10;&#10;Description automatically generated">
            <a:extLst>
              <a:ext uri="{FF2B5EF4-FFF2-40B4-BE49-F238E27FC236}">
                <a16:creationId xmlns:a16="http://schemas.microsoft.com/office/drawing/2014/main" id="{524D0B24-E70E-0685-C49F-D3A790FD1B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0"/>
          <a:stretch/>
        </p:blipFill>
        <p:spPr>
          <a:xfrm>
            <a:off x="185530" y="3773702"/>
            <a:ext cx="5910470" cy="292608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4" name="Picture 13" descr="A blue rectangular shapes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AE1FAD2F-F3E6-DC37-0886-46B02CB44EB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8"/>
          <a:stretch/>
        </p:blipFill>
        <p:spPr>
          <a:xfrm>
            <a:off x="6277015" y="3819716"/>
            <a:ext cx="5552661" cy="27432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92024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40E4-5902-D1B2-FAB6-E0F80BC4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077" y="158218"/>
            <a:ext cx="8128276" cy="689921"/>
          </a:xfrm>
        </p:spPr>
        <p:txBody>
          <a:bodyPr>
            <a:normAutofit/>
          </a:bodyPr>
          <a:lstStyle/>
          <a:p>
            <a:r>
              <a:rPr lang="en-US" sz="3600" b="1" dirty="0"/>
              <a:t>			Results for CW Hinge</a:t>
            </a:r>
          </a:p>
        </p:txBody>
      </p:sp>
      <p:pic>
        <p:nvPicPr>
          <p:cNvPr id="5" name="Picture 4" descr="A blue rectangle with black text&#10;&#10;Description automatically generated">
            <a:extLst>
              <a:ext uri="{FF2B5EF4-FFF2-40B4-BE49-F238E27FC236}">
                <a16:creationId xmlns:a16="http://schemas.microsoft.com/office/drawing/2014/main" id="{22DA106C-B212-CBC0-257E-A0975C13F3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87"/>
          <a:stretch/>
        </p:blipFill>
        <p:spPr>
          <a:xfrm>
            <a:off x="574260" y="848139"/>
            <a:ext cx="5986822" cy="290222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 descr="A blue squares with black text&#10;&#10;Description automatically generated">
            <a:extLst>
              <a:ext uri="{FF2B5EF4-FFF2-40B4-BE49-F238E27FC236}">
                <a16:creationId xmlns:a16="http://schemas.microsoft.com/office/drawing/2014/main" id="{D4DC984D-27C1-F3D6-C353-5B09E3EE71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4"/>
          <a:stretch/>
        </p:blipFill>
        <p:spPr>
          <a:xfrm>
            <a:off x="5097671" y="3905841"/>
            <a:ext cx="5853062" cy="276301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88225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40E4-5902-D1B2-FAB6-E0F80BC4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416" y="334913"/>
            <a:ext cx="8128276" cy="689921"/>
          </a:xfrm>
        </p:spPr>
        <p:txBody>
          <a:bodyPr>
            <a:normAutofit/>
          </a:bodyPr>
          <a:lstStyle/>
          <a:p>
            <a:r>
              <a:rPr lang="en-US" sz="3600" b="1" dirty="0"/>
              <a:t>			Results for CW Hinge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C3209-ADE4-2EEA-4EAE-56BD42E81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8" y="2457008"/>
            <a:ext cx="11972784" cy="122766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48787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25DA-46D9-C74E-C105-D93F6A35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FC8DC-F703-9D42-1D48-52D072CB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Understand the influence of multiple factors on the Run Time of Counter-Weight (CW) and Optics Module (OM) hinges while cycling.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Utilize the Excel sheet “200Hz_Cycling_Data_06242024” raw test data to generate a tabular numerical dataset for analysis by defining failure (Hinge breakage) and success criterion for Run-Time (300+ hours)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Identify unique hinge configurations, perform machine learning to get feature importance measures and success rates.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Determine top 5 OM, CW hinge configurations &amp; predicted Run times until failure supported by statistical measures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869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BB6ED-6177-4A09-4A9E-3AEBDAFB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121"/>
            <a:ext cx="10515600" cy="1203793"/>
          </a:xfrm>
        </p:spPr>
        <p:txBody>
          <a:bodyPr/>
          <a:lstStyle/>
          <a:p>
            <a:r>
              <a:rPr lang="en-US" b="1" dirty="0"/>
              <a:t>Code Implementation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38B44-C00C-2C86-ABC6-B0F445DB1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914"/>
            <a:ext cx="10515600" cy="476204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Access the test data and read it as a Pandas Data frame.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numerical codes for Type, Kapton location, Washer material and occurrence of failure for transformation of raw data into numerical values for analysis.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Group this modified numerical data by unique configurations and aggregate features . The obtained data contains a single data-point for a unique hinge configuration with maximum Run-time until failure/still cycling mode.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Begin Machine learning by defining features as all columns except Run Time, which is the output Label/Target.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features are further classified as categorical and numeric features (which consists of Amplitude, frequency, Torque and Hinge build  [T0/T1/T2/T3/T4] with values )</a:t>
            </a:r>
          </a:p>
        </p:txBody>
      </p:sp>
    </p:spTree>
    <p:extLst>
      <p:ext uri="{BB962C8B-B14F-4D97-AF65-F5344CB8AC3E}">
        <p14:creationId xmlns:p14="http://schemas.microsoft.com/office/powerpoint/2010/main" val="250308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8A629-D477-0121-87C0-8D3D1354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</p:spPr>
        <p:txBody>
          <a:bodyPr/>
          <a:lstStyle/>
          <a:p>
            <a:r>
              <a:rPr lang="en-US" b="1" dirty="0"/>
              <a:t>Code Implementation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6DB88-39C6-2705-0F6E-C5EEDE04F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918"/>
            <a:ext cx="10515600" cy="46080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6. Perform preprocessing on the Pipeline by using sklearn preprocessing functions and use RandomForestRegressor.</a:t>
            </a:r>
          </a:p>
          <a:p>
            <a:pPr marL="0" indent="0">
              <a:buNone/>
            </a:pPr>
            <a:r>
              <a:rPr lang="en-US" sz="2400" dirty="0"/>
              <a:t>7. Train the model and find the predicted run time until failure  for each unique configuration. Bootstrap resampling to estimate sampling distribution for determining coefficient of variation (</a:t>
            </a:r>
            <a:r>
              <a:rPr lang="en-US" sz="2400" dirty="0" err="1"/>
              <a:t>CoV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8. Obtain the feature importance values from the pipeline &amp; display it in a graphical format (bar-plots) to get insights on each specific feature importance with success % ( proportion of configurations having this feature with Run Time &gt; 300 hours) measures.</a:t>
            </a:r>
          </a:p>
          <a:p>
            <a:pPr marL="0" indent="0">
              <a:buNone/>
            </a:pPr>
            <a:r>
              <a:rPr lang="en-US" sz="2400" dirty="0"/>
              <a:t>9. Display the top 5 CW &amp; OM hinge configurations based on highest Run-Time.</a:t>
            </a:r>
          </a:p>
          <a:p>
            <a:pPr marL="0" indent="0">
              <a:buNone/>
            </a:pPr>
            <a:r>
              <a:rPr lang="en-US" sz="2400" dirty="0"/>
              <a:t>10. The predicted run time values until failure with Coefficient variation values are listed in a tabular format for further insights.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370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40E4-5902-D1B2-FAB6-E0F80BC4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158217"/>
            <a:ext cx="10515600" cy="875451"/>
          </a:xfrm>
        </p:spPr>
        <p:txBody>
          <a:bodyPr/>
          <a:lstStyle/>
          <a:p>
            <a:r>
              <a:rPr lang="en-US" b="1" dirty="0"/>
              <a:t>Results for OM Hinge</a:t>
            </a:r>
          </a:p>
        </p:txBody>
      </p:sp>
      <p:pic>
        <p:nvPicPr>
          <p:cNvPr id="5" name="Picture 4" descr="A comparison of a graph&#10;&#10;Description automatically generated">
            <a:extLst>
              <a:ext uri="{FF2B5EF4-FFF2-40B4-BE49-F238E27FC236}">
                <a16:creationId xmlns:a16="http://schemas.microsoft.com/office/drawing/2014/main" id="{72A54D68-05C9-9451-F2A7-349E677E8B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40"/>
          <a:stretch/>
        </p:blipFill>
        <p:spPr>
          <a:xfrm>
            <a:off x="956827" y="1311964"/>
            <a:ext cx="8322540" cy="399774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4500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40E4-5902-D1B2-FAB6-E0F80BC4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87539"/>
            <a:ext cx="8128276" cy="826413"/>
          </a:xfrm>
        </p:spPr>
        <p:txBody>
          <a:bodyPr>
            <a:normAutofit/>
          </a:bodyPr>
          <a:lstStyle/>
          <a:p>
            <a:r>
              <a:rPr lang="en-US" sz="3600" b="1" dirty="0"/>
              <a:t>			Results for OM Hinge</a:t>
            </a:r>
          </a:p>
        </p:txBody>
      </p:sp>
      <p:pic>
        <p:nvPicPr>
          <p:cNvPr id="7" name="Picture 6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B350DA52-1560-69FE-3EFD-BAF2815946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6491"/>
          <a:stretch/>
        </p:blipFill>
        <p:spPr>
          <a:xfrm>
            <a:off x="420745" y="797631"/>
            <a:ext cx="6645444" cy="293358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Picture 3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85CE47B0-EC56-BE9B-CFD5-C206DD245D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36"/>
          <a:stretch/>
        </p:blipFill>
        <p:spPr>
          <a:xfrm>
            <a:off x="3842657" y="3772036"/>
            <a:ext cx="6846908" cy="299842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1755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40E4-5902-D1B2-FAB6-E0F80BC4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87540"/>
            <a:ext cx="8128276" cy="734096"/>
          </a:xfrm>
        </p:spPr>
        <p:txBody>
          <a:bodyPr>
            <a:normAutofit/>
          </a:bodyPr>
          <a:lstStyle/>
          <a:p>
            <a:r>
              <a:rPr lang="en-US" sz="3600" b="1" dirty="0"/>
              <a:t>			Results for OM Hinge</a:t>
            </a:r>
          </a:p>
        </p:txBody>
      </p:sp>
      <p:pic>
        <p:nvPicPr>
          <p:cNvPr id="5" name="Picture 4" descr="A blue rectangular and vertical bars&#10;&#10;Description automatically generated with medium confidence">
            <a:extLst>
              <a:ext uri="{FF2B5EF4-FFF2-40B4-BE49-F238E27FC236}">
                <a16:creationId xmlns:a16="http://schemas.microsoft.com/office/drawing/2014/main" id="{5014EABC-ED61-8733-84BA-B8F6122297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76"/>
          <a:stretch/>
        </p:blipFill>
        <p:spPr>
          <a:xfrm>
            <a:off x="83932" y="964631"/>
            <a:ext cx="5906052" cy="2823250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</p:pic>
      <p:pic>
        <p:nvPicPr>
          <p:cNvPr id="8" name="Picture 7" descr="A blue rectangular object with black text&#10;&#10;Description automatically generated">
            <a:extLst>
              <a:ext uri="{FF2B5EF4-FFF2-40B4-BE49-F238E27FC236}">
                <a16:creationId xmlns:a16="http://schemas.microsoft.com/office/drawing/2014/main" id="{7CCAFDDE-F72F-4F5B-A48A-66CEB2C190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85"/>
          <a:stretch/>
        </p:blipFill>
        <p:spPr>
          <a:xfrm>
            <a:off x="6262400" y="1002947"/>
            <a:ext cx="5845669" cy="278493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 descr="A blue rectangular and vertical bars&#10;&#10;Description automatically generated with medium confidence">
            <a:extLst>
              <a:ext uri="{FF2B5EF4-FFF2-40B4-BE49-F238E27FC236}">
                <a16:creationId xmlns:a16="http://schemas.microsoft.com/office/drawing/2014/main" id="{28EF6551-AD76-17CD-7CA7-4E22F92B16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6"/>
          <a:stretch/>
        </p:blipFill>
        <p:spPr>
          <a:xfrm>
            <a:off x="210522" y="3930876"/>
            <a:ext cx="5726451" cy="275627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Picture 11" descr="A blue rectangular and vertical bars&#10;&#10;Description automatically generated with medium confidence">
            <a:extLst>
              <a:ext uri="{FF2B5EF4-FFF2-40B4-BE49-F238E27FC236}">
                <a16:creationId xmlns:a16="http://schemas.microsoft.com/office/drawing/2014/main" id="{FA7252C6-9588-568A-D63B-9DBF6E939C7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28"/>
          <a:stretch/>
        </p:blipFill>
        <p:spPr>
          <a:xfrm>
            <a:off x="6202017" y="3930876"/>
            <a:ext cx="5906052" cy="288036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80138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40E4-5902-D1B2-FAB6-E0F80BC4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87540"/>
            <a:ext cx="8128276" cy="734096"/>
          </a:xfrm>
        </p:spPr>
        <p:txBody>
          <a:bodyPr>
            <a:normAutofit/>
          </a:bodyPr>
          <a:lstStyle/>
          <a:p>
            <a:r>
              <a:rPr lang="en-US" sz="3600" b="1" dirty="0"/>
              <a:t>			Results for OM Hinge</a:t>
            </a:r>
          </a:p>
        </p:txBody>
      </p:sp>
      <p:pic>
        <p:nvPicPr>
          <p:cNvPr id="4" name="Picture 3" descr="A blue rectangular object with black lines&#10;&#10;Description automatically generated with medium confidence">
            <a:extLst>
              <a:ext uri="{FF2B5EF4-FFF2-40B4-BE49-F238E27FC236}">
                <a16:creationId xmlns:a16="http://schemas.microsoft.com/office/drawing/2014/main" id="{75741EE8-C1B9-2B39-2F2F-0F13EF3403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0"/>
          <a:stretch/>
        </p:blipFill>
        <p:spPr>
          <a:xfrm>
            <a:off x="76576" y="821636"/>
            <a:ext cx="5882790" cy="288036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 descr="A blue rectangular object with black lines&#10;&#10;Description automatically generated with medium confidence">
            <a:extLst>
              <a:ext uri="{FF2B5EF4-FFF2-40B4-BE49-F238E27FC236}">
                <a16:creationId xmlns:a16="http://schemas.microsoft.com/office/drawing/2014/main" id="{F9B2CC87-04AD-E923-28AC-06ACC0EACA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28"/>
          <a:stretch/>
        </p:blipFill>
        <p:spPr>
          <a:xfrm>
            <a:off x="6090864" y="935936"/>
            <a:ext cx="5408323" cy="265176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Picture 10" descr="A blue rectangular object with black text&#10;&#10;Description automatically generated">
            <a:extLst>
              <a:ext uri="{FF2B5EF4-FFF2-40B4-BE49-F238E27FC236}">
                <a16:creationId xmlns:a16="http://schemas.microsoft.com/office/drawing/2014/main" id="{6C5E7693-BA9E-4E53-758E-A99C2E2D0E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92"/>
          <a:stretch/>
        </p:blipFill>
        <p:spPr>
          <a:xfrm>
            <a:off x="326049" y="3792040"/>
            <a:ext cx="5511174" cy="269748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4" name="Picture 13" descr="A blue rectangular object with black lines&#10;&#10;Description automatically generated with medium confidence">
            <a:extLst>
              <a:ext uri="{FF2B5EF4-FFF2-40B4-BE49-F238E27FC236}">
                <a16:creationId xmlns:a16="http://schemas.microsoft.com/office/drawing/2014/main" id="{5705A322-E9FC-C3F6-A9F4-BBE356D6D3E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2"/>
          <a:stretch/>
        </p:blipFill>
        <p:spPr>
          <a:xfrm>
            <a:off x="6090864" y="3723460"/>
            <a:ext cx="5623611" cy="283464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37418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40E4-5902-D1B2-FAB6-E0F80BC4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807" y="374670"/>
            <a:ext cx="8128276" cy="734096"/>
          </a:xfrm>
        </p:spPr>
        <p:txBody>
          <a:bodyPr>
            <a:normAutofit/>
          </a:bodyPr>
          <a:lstStyle/>
          <a:p>
            <a:r>
              <a:rPr lang="en-US" sz="3600" b="1" dirty="0"/>
              <a:t>			Results for OM Hinge</a:t>
            </a:r>
          </a:p>
        </p:txBody>
      </p:sp>
      <p:pic>
        <p:nvPicPr>
          <p:cNvPr id="5" name="Picture 4" descr="A blue rectangular object with a black line&#10;&#10;Description automatically generated with medium confidence">
            <a:extLst>
              <a:ext uri="{FF2B5EF4-FFF2-40B4-BE49-F238E27FC236}">
                <a16:creationId xmlns:a16="http://schemas.microsoft.com/office/drawing/2014/main" id="{F77C6B5E-74E8-6A9C-9291-88D003965E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6"/>
          <a:stretch/>
        </p:blipFill>
        <p:spPr>
          <a:xfrm>
            <a:off x="97183" y="1917711"/>
            <a:ext cx="5917744" cy="293258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 descr="A blue rectangular object with a bar&#10;&#10;Description automatically generated with medium confidence">
            <a:extLst>
              <a:ext uri="{FF2B5EF4-FFF2-40B4-BE49-F238E27FC236}">
                <a16:creationId xmlns:a16="http://schemas.microsoft.com/office/drawing/2014/main" id="{C1F3F77B-5B2D-F56F-B9BD-C882179478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02"/>
          <a:stretch/>
        </p:blipFill>
        <p:spPr>
          <a:xfrm>
            <a:off x="6261349" y="1917711"/>
            <a:ext cx="5833468" cy="276026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3840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473</Words>
  <Application>Microsoft Office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Analysis of 200Hz Cycling Data for Nova Hinges</vt:lpstr>
      <vt:lpstr>Objectives</vt:lpstr>
      <vt:lpstr>Code Implementation - 1</vt:lpstr>
      <vt:lpstr>Code Implementation - 2</vt:lpstr>
      <vt:lpstr>Results for OM Hinge</vt:lpstr>
      <vt:lpstr>   Results for OM Hinge</vt:lpstr>
      <vt:lpstr>   Results for OM Hinge</vt:lpstr>
      <vt:lpstr>   Results for OM Hinge</vt:lpstr>
      <vt:lpstr>   Results for OM Hinge</vt:lpstr>
      <vt:lpstr>   Results for OM Hinge</vt:lpstr>
      <vt:lpstr>   Results for CW Hinge</vt:lpstr>
      <vt:lpstr>   Results for CW Hinge</vt:lpstr>
      <vt:lpstr>   Results for CW Hinge</vt:lpstr>
      <vt:lpstr>   Results for CW Hinge</vt:lpstr>
      <vt:lpstr>   Results for CW Hinge</vt:lpstr>
      <vt:lpstr>   Results for CW Hinge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Ganesh Swaminathan</dc:creator>
  <cp:lastModifiedBy>Ganesh Swaminathan</cp:lastModifiedBy>
  <cp:revision>1</cp:revision>
  <dcterms:created xsi:type="dcterms:W3CDTF">2024-07-01T23:04:47Z</dcterms:created>
  <dcterms:modified xsi:type="dcterms:W3CDTF">2024-07-02T18:56:25Z</dcterms:modified>
</cp:coreProperties>
</file>