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6" r:id="rId10"/>
    <p:sldId id="267" r:id="rId11"/>
    <p:sldId id="268"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278967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03DBA2-8F79-4EEC-B795-1CDA083356AB}" type="datetimeFigureOut">
              <a:rPr lang="en-US" smtClean="0"/>
              <a:t>01-Aug-22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278088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1968726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557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3312764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337285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75921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1181855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293553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362974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126632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03DBA2-8F79-4EEC-B795-1CDA083356AB}" type="datetimeFigureOut">
              <a:rPr lang="en-US" smtClean="0"/>
              <a:t>01-Aug-22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336675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03DBA2-8F79-4EEC-B795-1CDA083356AB}" type="datetimeFigureOut">
              <a:rPr lang="en-US" smtClean="0"/>
              <a:t>01-Aug-22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226862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386901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54830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203DBA2-8F79-4EEC-B795-1CDA083356AB}" type="datetimeFigureOut">
              <a:rPr lang="en-US" smtClean="0"/>
              <a:t>01-Aug-22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75111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03DBA2-8F79-4EEC-B795-1CDA083356AB}" type="datetimeFigureOut">
              <a:rPr lang="en-US" smtClean="0"/>
              <a:t>01-Aug-22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8EA2D-816A-44EA-9AB1-8C6CDA49D8F0}" type="slidenum">
              <a:rPr lang="en-US" smtClean="0"/>
              <a:t>‹#›</a:t>
            </a:fld>
            <a:endParaRPr lang="en-US"/>
          </a:p>
        </p:txBody>
      </p:sp>
    </p:spTree>
    <p:extLst>
      <p:ext uri="{BB962C8B-B14F-4D97-AF65-F5344CB8AC3E}">
        <p14:creationId xmlns:p14="http://schemas.microsoft.com/office/powerpoint/2010/main" val="124156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03DBA2-8F79-4EEC-B795-1CDA083356AB}" type="datetimeFigureOut">
              <a:rPr lang="en-US" smtClean="0"/>
              <a:t>01-Aug-22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48EA2D-816A-44EA-9AB1-8C6CDA49D8F0}" type="slidenum">
              <a:rPr lang="en-US" smtClean="0"/>
              <a:t>‹#›</a:t>
            </a:fld>
            <a:endParaRPr lang="en-US"/>
          </a:p>
        </p:txBody>
      </p:sp>
    </p:spTree>
    <p:extLst>
      <p:ext uri="{BB962C8B-B14F-4D97-AF65-F5344CB8AC3E}">
        <p14:creationId xmlns:p14="http://schemas.microsoft.com/office/powerpoint/2010/main" val="4284017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lgn="ctr">
              <a:spcBef>
                <a:spcPts val="0"/>
              </a:spcBef>
            </a:pPr>
            <a:r>
              <a:rPr lang="en-US" sz="4000" dirty="0">
                <a:solidFill>
                  <a:schemeClr val="tx1"/>
                </a:solidFill>
              </a:rPr>
              <a:t>NAME- Ganesh </a:t>
            </a:r>
            <a:r>
              <a:rPr lang="en-US" sz="4000" dirty="0" err="1">
                <a:solidFill>
                  <a:schemeClr val="tx1"/>
                </a:solidFill>
              </a:rPr>
              <a:t>Towar</a:t>
            </a:r>
            <a:r>
              <a:rPr lang="en-US" sz="4000" dirty="0">
                <a:solidFill>
                  <a:schemeClr val="tx1"/>
                </a:solidFill>
              </a:rPr>
              <a:t/>
            </a:r>
            <a:br>
              <a:rPr lang="en-US" sz="4000" dirty="0">
                <a:solidFill>
                  <a:schemeClr val="tx1"/>
                </a:solidFill>
              </a:rPr>
            </a:br>
            <a:r>
              <a:rPr lang="en-US" sz="4000" dirty="0">
                <a:solidFill>
                  <a:schemeClr val="tx1"/>
                </a:solidFill>
              </a:rPr>
              <a:t>PRN no - </a:t>
            </a:r>
            <a:r>
              <a:rPr lang="en-US" sz="4000" dirty="0" smtClean="0">
                <a:solidFill>
                  <a:schemeClr val="tx1"/>
                </a:solidFill>
              </a:rPr>
              <a:t>201804001</a:t>
            </a:r>
            <a:r>
              <a:rPr lang="en-US" sz="4000" dirty="0">
                <a:solidFill>
                  <a:schemeClr val="tx1"/>
                </a:solidFill>
              </a:rPr>
              <a:t/>
            </a:r>
            <a:br>
              <a:rPr lang="en-US" sz="4000" dirty="0">
                <a:solidFill>
                  <a:schemeClr val="tx1"/>
                </a:solidFill>
              </a:rPr>
            </a:br>
            <a:r>
              <a:rPr lang="en-US" sz="4000" dirty="0" smtClean="0">
                <a:solidFill>
                  <a:schemeClr val="tx1"/>
                </a:solidFill>
              </a:rPr>
              <a:t>Project Presentation :</a:t>
            </a:r>
            <a:r>
              <a:rPr lang="en-US" sz="4000" dirty="0" err="1" smtClean="0">
                <a:solidFill>
                  <a:schemeClr val="tx1"/>
                </a:solidFill>
              </a:rPr>
              <a:t>BookMyAppointment</a:t>
            </a:r>
            <a:r>
              <a:rPr lang="en-US" sz="4000" dirty="0">
                <a:solidFill>
                  <a:schemeClr val="tx1"/>
                </a:solidFill>
              </a:rPr>
              <a:t/>
            </a:r>
            <a:br>
              <a:rPr lang="en-US" sz="4000" dirty="0">
                <a:solidFill>
                  <a:schemeClr val="tx1"/>
                </a:solidFill>
              </a:rPr>
            </a:br>
            <a:endParaRPr lang="en-US" sz="4000" dirty="0">
              <a:solidFill>
                <a:schemeClr val="tx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0265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Ganesh towar\appointment app\dfd\dfd level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395140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Ganesh towar\appointment app\dfd\dfd level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1079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 Diagram</a:t>
            </a:r>
            <a:endParaRPr lang="en-US" dirty="0"/>
          </a:p>
        </p:txBody>
      </p:sp>
      <p:pic>
        <p:nvPicPr>
          <p:cNvPr id="4" name="Content Placeholder 3" descr="E:\Ganesh towar\appointment app\er\er.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133341"/>
            <a:ext cx="12192000" cy="5724659"/>
          </a:xfrm>
          <a:prstGeom prst="rect">
            <a:avLst/>
          </a:prstGeom>
          <a:noFill/>
          <a:ln>
            <a:noFill/>
          </a:ln>
        </p:spPr>
      </p:pic>
    </p:spTree>
    <p:extLst>
      <p:ext uri="{BB962C8B-B14F-4D97-AF65-F5344CB8AC3E}">
        <p14:creationId xmlns:p14="http://schemas.microsoft.com/office/powerpoint/2010/main" val="26892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Host this website online and grab audience</a:t>
            </a:r>
          </a:p>
          <a:p>
            <a:endParaRPr lang="en-US" dirty="0" smtClean="0"/>
          </a:p>
          <a:p>
            <a:r>
              <a:rPr lang="en-US" dirty="0" smtClean="0"/>
              <a:t>Collect data and Insert data in database</a:t>
            </a:r>
          </a:p>
          <a:p>
            <a:endParaRPr lang="en-US" dirty="0" smtClean="0"/>
          </a:p>
          <a:p>
            <a:r>
              <a:rPr lang="en-US" dirty="0" smtClean="0"/>
              <a:t>We can add payment gate way and improve on interface of the website as we expand our team.</a:t>
            </a:r>
          </a:p>
          <a:p>
            <a:endParaRPr lang="en-US" dirty="0"/>
          </a:p>
        </p:txBody>
      </p:sp>
    </p:spTree>
    <p:extLst>
      <p:ext uri="{BB962C8B-B14F-4D97-AF65-F5344CB8AC3E}">
        <p14:creationId xmlns:p14="http://schemas.microsoft.com/office/powerpoint/2010/main" val="6670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dirty="0" smtClean="0"/>
              <a:t>Thank you </a:t>
            </a:r>
            <a:endParaRPr lang="en-US" sz="7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2680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BookMyAppointment</a:t>
            </a:r>
            <a:endParaRPr lang="en-US" dirty="0"/>
          </a:p>
        </p:txBody>
      </p:sp>
      <p:sp>
        <p:nvSpPr>
          <p:cNvPr id="3" name="Content Placeholder 2"/>
          <p:cNvSpPr>
            <a:spLocks noGrp="1"/>
          </p:cNvSpPr>
          <p:nvPr>
            <p:ph idx="1"/>
          </p:nvPr>
        </p:nvSpPr>
        <p:spPr/>
        <p:txBody>
          <a:bodyPr>
            <a:noAutofit/>
          </a:bodyPr>
          <a:lstStyle/>
          <a:p>
            <a:r>
              <a:rPr lang="en-US" sz="2800" dirty="0" err="1"/>
              <a:t>BookMyAppointment</a:t>
            </a:r>
            <a:r>
              <a:rPr lang="en-US" sz="2800" dirty="0"/>
              <a:t> is an online market place for services, where service providers can list their services on the site and clients can book appointment for the service from site. </a:t>
            </a:r>
            <a:r>
              <a:rPr lang="en-US" sz="2800" dirty="0" err="1"/>
              <a:t>BookMyAppointment</a:t>
            </a:r>
            <a:r>
              <a:rPr lang="en-US" sz="2800" dirty="0"/>
              <a:t> accounts for the services like Psychologist, Consultant, Salon, Dentist, </a:t>
            </a:r>
            <a:r>
              <a:rPr lang="en-US" sz="2800" dirty="0" err="1"/>
              <a:t>etc</a:t>
            </a:r>
            <a:r>
              <a:rPr lang="en-US" sz="2800" dirty="0"/>
              <a:t>,( </a:t>
            </a:r>
            <a:r>
              <a:rPr lang="en-US" sz="2800" dirty="0" err="1"/>
              <a:t>evey</a:t>
            </a:r>
            <a:r>
              <a:rPr lang="en-US" sz="2800" dirty="0"/>
              <a:t> service that requires booking an appointment )</a:t>
            </a:r>
          </a:p>
        </p:txBody>
      </p:sp>
    </p:spTree>
    <p:extLst>
      <p:ext uri="{BB962C8B-B14F-4D97-AF65-F5344CB8AC3E}">
        <p14:creationId xmlns:p14="http://schemas.microsoft.com/office/powerpoint/2010/main" val="189041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marketplace?</a:t>
            </a:r>
            <a:endParaRPr lang="en-US" dirty="0"/>
          </a:p>
        </p:txBody>
      </p:sp>
      <p:sp>
        <p:nvSpPr>
          <p:cNvPr id="3" name="Content Placeholder 2"/>
          <p:cNvSpPr>
            <a:spLocks noGrp="1"/>
          </p:cNvSpPr>
          <p:nvPr>
            <p:ph idx="1"/>
          </p:nvPr>
        </p:nvSpPr>
        <p:spPr/>
        <p:txBody>
          <a:bodyPr/>
          <a:lstStyle/>
          <a:p>
            <a:r>
              <a:rPr lang="en-US" dirty="0"/>
              <a:t>An online marketplace is a site that connects sellers with buyers. It's often known as an electronic marketplace and all transactions are managed by the website owner. Companies use online marketplaces to reach customers who want to purchase their products and services.</a:t>
            </a:r>
          </a:p>
          <a:p>
            <a:endParaRPr lang="en-US" dirty="0"/>
          </a:p>
          <a:p>
            <a:r>
              <a:rPr lang="en-US" dirty="0"/>
              <a:t>Example of online marketplace are Amazon, </a:t>
            </a:r>
            <a:r>
              <a:rPr lang="en-US" dirty="0" err="1"/>
              <a:t>Flipcart</a:t>
            </a:r>
            <a:r>
              <a:rPr lang="en-US" dirty="0"/>
              <a:t> ,</a:t>
            </a:r>
            <a:r>
              <a:rPr lang="en-US" dirty="0" err="1"/>
              <a:t>Ebay</a:t>
            </a:r>
            <a:r>
              <a:rPr lang="en-US" dirty="0"/>
              <a:t> , </a:t>
            </a:r>
            <a:r>
              <a:rPr lang="en-US" dirty="0" err="1"/>
              <a:t>BookMyShow</a:t>
            </a:r>
            <a:endParaRPr lang="en-US" dirty="0"/>
          </a:p>
          <a:p>
            <a:endParaRPr lang="en-US" dirty="0"/>
          </a:p>
        </p:txBody>
      </p:sp>
    </p:spTree>
    <p:extLst>
      <p:ext uri="{BB962C8B-B14F-4D97-AF65-F5344CB8AC3E}">
        <p14:creationId xmlns:p14="http://schemas.microsoft.com/office/powerpoint/2010/main" val="56737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Existing problems and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sz="3600" dirty="0"/>
              <a:t>There is no existing platform that can book appointments and aggregate the services under one platform so that users can explore the services nearby and book appointment at one click</a:t>
            </a:r>
            <a:r>
              <a:rPr lang="en-US" sz="3600" dirty="0" smtClean="0"/>
              <a:t>.</a:t>
            </a:r>
          </a:p>
          <a:p>
            <a:r>
              <a:rPr lang="en-IN" sz="3600" dirty="0"/>
              <a:t>A person needs to find out the service provider in the area then find the way to contact them and book an appointment through call. He needs to call every service provider just to know about rates and available timing.</a:t>
            </a:r>
            <a:endParaRPr lang="en-US" sz="3600" dirty="0"/>
          </a:p>
          <a:p>
            <a:r>
              <a:rPr lang="en-IN" sz="3600" dirty="0"/>
              <a:t>You can’t book an appointment in non-working hours and there is no legit conformation of the booked appointment.</a:t>
            </a:r>
            <a:endParaRPr lang="en-US" sz="3600" dirty="0"/>
          </a:p>
          <a:p>
            <a:endParaRPr lang="en-US" sz="2400" dirty="0"/>
          </a:p>
        </p:txBody>
      </p:sp>
    </p:spTree>
    <p:extLst>
      <p:ext uri="{BB962C8B-B14F-4D97-AF65-F5344CB8AC3E}">
        <p14:creationId xmlns:p14="http://schemas.microsoft.com/office/powerpoint/2010/main" val="258145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BookMyAppoinment</a:t>
            </a:r>
            <a:r>
              <a:rPr lang="en-US" dirty="0" smtClean="0"/>
              <a:t> is doing different</a:t>
            </a:r>
            <a:endParaRPr lang="en-US" dirty="0"/>
          </a:p>
        </p:txBody>
      </p:sp>
      <p:sp>
        <p:nvSpPr>
          <p:cNvPr id="3" name="Content Placeholder 2"/>
          <p:cNvSpPr>
            <a:spLocks noGrp="1"/>
          </p:cNvSpPr>
          <p:nvPr>
            <p:ph idx="1"/>
          </p:nvPr>
        </p:nvSpPr>
        <p:spPr/>
        <p:txBody>
          <a:bodyPr>
            <a:normAutofit/>
          </a:bodyPr>
          <a:lstStyle/>
          <a:p>
            <a:r>
              <a:rPr lang="en-IN" sz="2400" dirty="0" err="1"/>
              <a:t>BookMyAppointment</a:t>
            </a:r>
            <a:r>
              <a:rPr lang="en-IN" sz="2400" dirty="0"/>
              <a:t> website creates a marketplace for the service providers to list their services on the website and the user can explore the services and select the service and service provider that suits them best without making multiple call to compare the service providers. The app will provide the Address, Email, Name, Visiting fees of the service provider to the user. You would receive an verification code to confirm your Appointment.</a:t>
            </a:r>
            <a:endParaRPr lang="en-US" sz="2400" dirty="0"/>
          </a:p>
        </p:txBody>
      </p:sp>
    </p:spTree>
    <p:extLst>
      <p:ext uri="{BB962C8B-B14F-4D97-AF65-F5344CB8AC3E}">
        <p14:creationId xmlns:p14="http://schemas.microsoft.com/office/powerpoint/2010/main" val="103211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Technical Feasibility </a:t>
            </a:r>
            <a:endParaRPr lang="en-US" dirty="0"/>
          </a:p>
        </p:txBody>
      </p:sp>
      <p:sp>
        <p:nvSpPr>
          <p:cNvPr id="3" name="Content Placeholder 2"/>
          <p:cNvSpPr>
            <a:spLocks noGrp="1"/>
          </p:cNvSpPr>
          <p:nvPr>
            <p:ph idx="1"/>
          </p:nvPr>
        </p:nvSpPr>
        <p:spPr/>
        <p:txBody>
          <a:bodyPr/>
          <a:lstStyle/>
          <a:p>
            <a:r>
              <a:rPr lang="en-US" b="1" dirty="0"/>
              <a:t>The process of proving that the concept is technically possible</a:t>
            </a:r>
            <a:r>
              <a:rPr lang="en-US" dirty="0"/>
              <a:t>. Objective: The objective of the technical feasibility step is to confirm that the product will perform and to verify that there are no production barriers. Product: The product of this activity is a working model</a:t>
            </a:r>
            <a:r>
              <a:rPr lang="en-US" dirty="0" smtClean="0"/>
              <a:t>.</a:t>
            </a:r>
          </a:p>
          <a:p>
            <a:r>
              <a:rPr lang="en-US" dirty="0" smtClean="0"/>
              <a:t>This complete this project we need to use programing languages like python, Django framework , html, </a:t>
            </a:r>
            <a:r>
              <a:rPr lang="en-US" dirty="0" err="1" smtClean="0"/>
              <a:t>css</a:t>
            </a:r>
            <a:r>
              <a:rPr lang="en-US" dirty="0" smtClean="0"/>
              <a:t> , bootstrap and </a:t>
            </a:r>
            <a:r>
              <a:rPr lang="en-US" dirty="0" err="1" smtClean="0"/>
              <a:t>dbsqlite</a:t>
            </a:r>
            <a:r>
              <a:rPr lang="en-US" dirty="0"/>
              <a:t> </a:t>
            </a:r>
            <a:r>
              <a:rPr lang="en-US" dirty="0" smtClean="0"/>
              <a:t>, each of the requirements are easily available </a:t>
            </a:r>
          </a:p>
          <a:p>
            <a:r>
              <a:rPr lang="en-US" dirty="0" smtClean="0"/>
              <a:t>So the project is technically </a:t>
            </a:r>
            <a:r>
              <a:rPr lang="en-US" dirty="0" err="1" smtClean="0"/>
              <a:t>feasiable</a:t>
            </a:r>
            <a:r>
              <a:rPr lang="en-US" dirty="0" smtClean="0"/>
              <a:t> </a:t>
            </a:r>
          </a:p>
        </p:txBody>
      </p:sp>
    </p:spTree>
    <p:extLst>
      <p:ext uri="{BB962C8B-B14F-4D97-AF65-F5344CB8AC3E}">
        <p14:creationId xmlns:p14="http://schemas.microsoft.com/office/powerpoint/2010/main" val="173935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dirty="0" smtClean="0"/>
              <a:t>Economic feasibility</a:t>
            </a:r>
            <a:endParaRPr lang="en-US" sz="7200" dirty="0"/>
          </a:p>
        </p:txBody>
      </p:sp>
      <p:sp>
        <p:nvSpPr>
          <p:cNvPr id="3" name="Content Placeholder 2"/>
          <p:cNvSpPr>
            <a:spLocks noGrp="1"/>
          </p:cNvSpPr>
          <p:nvPr>
            <p:ph idx="1"/>
          </p:nvPr>
        </p:nvSpPr>
        <p:spPr/>
        <p:txBody>
          <a:bodyPr/>
          <a:lstStyle/>
          <a:p>
            <a:r>
              <a:rPr lang="en-US" dirty="0"/>
              <a:t> The economic feasibility step of business development is that period during which a break-even financial model of the business venture is developed based on all costs associated with taking the product from idea to market and achieving sales sufficient to satisfy debt or investment requirements</a:t>
            </a:r>
            <a:r>
              <a:rPr lang="en-US" dirty="0" smtClean="0"/>
              <a:t>.</a:t>
            </a:r>
          </a:p>
          <a:p>
            <a:r>
              <a:rPr lang="en-US" dirty="0" smtClean="0"/>
              <a:t>This project require the funds for hosting the sites and as the costumer base grows we can charge commissions for booking appointments </a:t>
            </a:r>
          </a:p>
          <a:p>
            <a:r>
              <a:rPr lang="en-US" dirty="0" smtClean="0"/>
              <a:t>So this project is economically feasible as it has near zero operating cost  and turn profitable in future.</a:t>
            </a:r>
          </a:p>
          <a:p>
            <a:pPr marL="0" indent="0">
              <a:buNone/>
            </a:pPr>
            <a:endParaRPr lang="en-US" dirty="0"/>
          </a:p>
        </p:txBody>
      </p:sp>
    </p:spTree>
    <p:extLst>
      <p:ext uri="{BB962C8B-B14F-4D97-AF65-F5344CB8AC3E}">
        <p14:creationId xmlns:p14="http://schemas.microsoft.com/office/powerpoint/2010/main" val="128484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Operational feasibility </a:t>
            </a:r>
            <a:endParaRPr lang="en-US" dirty="0"/>
          </a:p>
        </p:txBody>
      </p:sp>
      <p:sp>
        <p:nvSpPr>
          <p:cNvPr id="3" name="Content Placeholder 2"/>
          <p:cNvSpPr>
            <a:spLocks noGrp="1"/>
          </p:cNvSpPr>
          <p:nvPr>
            <p:ph idx="1"/>
          </p:nvPr>
        </p:nvSpPr>
        <p:spPr/>
        <p:txBody>
          <a:bodyPr/>
          <a:lstStyle/>
          <a:p>
            <a:r>
              <a:rPr lang="en-US" dirty="0"/>
              <a:t>Operational feasibility is the measure of how well a proposed system solves the problems, and takes advantage of the opportunities identified during scope definition and how it satisfies the requirements identified in the requirements analysis phase of system development</a:t>
            </a:r>
            <a:r>
              <a:rPr lang="en-US" dirty="0" smtClean="0"/>
              <a:t>.</a:t>
            </a:r>
          </a:p>
          <a:p>
            <a:r>
              <a:rPr lang="en-US" dirty="0" smtClean="0"/>
              <a:t>Currently the project can easily be used to book appointment and solves all the problems that are unsolved by the current market competitor.</a:t>
            </a:r>
            <a:endParaRPr lang="en-US" dirty="0"/>
          </a:p>
          <a:p>
            <a:r>
              <a:rPr lang="en-US" dirty="0" smtClean="0"/>
              <a:t>So this project is operationally feasible.</a:t>
            </a:r>
          </a:p>
        </p:txBody>
      </p:sp>
    </p:spTree>
    <p:extLst>
      <p:ext uri="{BB962C8B-B14F-4D97-AF65-F5344CB8AC3E}">
        <p14:creationId xmlns:p14="http://schemas.microsoft.com/office/powerpoint/2010/main" val="341307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MVT framework</a:t>
            </a:r>
            <a:endParaRPr lang="en-US" dirty="0"/>
          </a:p>
        </p:txBody>
      </p:sp>
      <p:pic>
        <p:nvPicPr>
          <p:cNvPr id="4" name="Content Placeholder 3" descr="C:\Users\Sonali Entertainment\Desktop\django-mvt-based-control-flow.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500" y="2907506"/>
            <a:ext cx="5438775" cy="2486025"/>
          </a:xfrm>
          <a:prstGeom prst="rect">
            <a:avLst/>
          </a:prstGeom>
          <a:noFill/>
          <a:ln>
            <a:noFill/>
          </a:ln>
        </p:spPr>
      </p:pic>
    </p:spTree>
    <p:extLst>
      <p:ext uri="{BB962C8B-B14F-4D97-AF65-F5344CB8AC3E}">
        <p14:creationId xmlns:p14="http://schemas.microsoft.com/office/powerpoint/2010/main" val="1160266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592</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NAME- Ganesh Towar PRN no - 201804001 Project Presentation :BookMyAppointment </vt:lpstr>
      <vt:lpstr>What is BookMyAppointment</vt:lpstr>
      <vt:lpstr>What is marketplace?</vt:lpstr>
      <vt:lpstr>Existing problems and applications</vt:lpstr>
      <vt:lpstr>What BookMyAppoinment is doing different</vt:lpstr>
      <vt:lpstr>Technical Feasibility </vt:lpstr>
      <vt:lpstr>Economic feasibility</vt:lpstr>
      <vt:lpstr>Operational feasibility </vt:lpstr>
      <vt:lpstr>MVT framework</vt:lpstr>
      <vt:lpstr>PowerPoint Presentation</vt:lpstr>
      <vt:lpstr>PowerPoint Presentation</vt:lpstr>
      <vt:lpstr>ER Diagram</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Ganesh Towar PRN no - 201804001 Project Presentation :BookMyAppointment</dc:title>
  <dc:creator>Sonali Entertainment</dc:creator>
  <cp:lastModifiedBy>Sonali Entertainment</cp:lastModifiedBy>
  <cp:revision>13</cp:revision>
  <dcterms:created xsi:type="dcterms:W3CDTF">2022-07-31T12:48:42Z</dcterms:created>
  <dcterms:modified xsi:type="dcterms:W3CDTF">2022-08-01T04:30:22Z</dcterms:modified>
</cp:coreProperties>
</file>