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56ccdc3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56ccdc3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56ccdc3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56ccdc3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56ccdc3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56ccdc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56ccdc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56ccdc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56ccdc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56ccdc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56ccdc3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56ccdc3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56ccdc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56ccdc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56ccdc3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56ccdc3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56ccdc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56ccdc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56ccdc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56ccdc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56ccdc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56ccd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56ccdc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56ccdc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56ccdc3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56ccdc3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256ccdc3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256ccdc3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56ccdc3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56ccdc3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56ccdc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256ccdc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56ccdc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56ccdc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6ccdc3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56ccdc3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56ccdc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56ccdc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56ccdc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56ccdc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56ccdc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56ccdc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56ccdc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56ccdc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Regression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000075"/>
            <a:ext cx="85206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</a:t>
            </a:r>
            <a:r>
              <a:rPr lang="en"/>
              <a:t> between expected value of estimator and True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An unbiased estimator is preferable to a biased estimator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But true unbiased estimator is </a:t>
            </a:r>
            <a:r>
              <a:rPr lang="en">
                <a:highlight>
                  <a:srgbClr val="FFFFFF"/>
                </a:highlight>
              </a:rPr>
              <a:t>impossible</a:t>
            </a:r>
            <a:r>
              <a:rPr lang="en">
                <a:highlight>
                  <a:srgbClr val="FFFFFF"/>
                </a:highlight>
              </a:rPr>
              <a:t> hence we select always some biased estimator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Underfitting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Bias refers to error due to models simple assumption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175" y="3361025"/>
            <a:ext cx="22764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38" y="3034425"/>
            <a:ext cx="3648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r>
              <a:rPr lang="en"/>
              <a:t> of Estimator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Captures noise in the data 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9575"/>
            <a:ext cx="4365501" cy="327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Bias Variance Tradeoff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5" y="1251963"/>
            <a:ext cx="9144001" cy="447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Variance Tradeoff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900" y="648600"/>
            <a:ext cx="4273875" cy="42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Bias Variance Tradeoff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488363"/>
            <a:ext cx="46863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Regression(L2 Regularization)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 (L1 Regularization)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13" y="1390650"/>
            <a:ext cx="35909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988" y="1390650"/>
            <a:ext cx="3590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38" y="1619250"/>
            <a:ext cx="3590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488" y="1466850"/>
            <a:ext cx="35909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3495500" y="4133800"/>
            <a:ext cx="1809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overfitting?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Ridge Regression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363" y="1582450"/>
            <a:ext cx="4442475" cy="4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464950" y="2410850"/>
            <a:ext cx="8367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Regression tries to avoid overfitting by </a:t>
            </a:r>
            <a:r>
              <a:rPr lang="en"/>
              <a:t>penalizing</a:t>
            </a:r>
            <a:r>
              <a:rPr lang="en"/>
              <a:t> large </a:t>
            </a:r>
            <a:r>
              <a:rPr lang="en"/>
              <a:t>coefficients</a:t>
            </a:r>
            <a:r>
              <a:rPr lang="en"/>
              <a:t>  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464950" y="2715650"/>
            <a:ext cx="64191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regression has additional factor lambda which is </a:t>
            </a:r>
            <a:r>
              <a:rPr lang="en"/>
              <a:t>penalty</a:t>
            </a:r>
            <a:r>
              <a:rPr lang="en"/>
              <a:t> factor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regression never applied to </a:t>
            </a:r>
            <a:r>
              <a:rPr lang="en"/>
              <a:t>intercept</a:t>
            </a:r>
            <a:r>
              <a:rPr lang="en"/>
              <a:t> 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400" y="3350200"/>
            <a:ext cx="29337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541150" y="4392050"/>
            <a:ext cx="64191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Lambda need to calculate using cross validation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polynomial regression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100" y="1519525"/>
            <a:ext cx="4340725" cy="3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79100" y="1131650"/>
            <a:ext cx="8227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regression requires linear relation between dependent and independent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if distribution of data is more complex?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regression tries to minimize variance.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regression adds bias in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lambda </a:t>
            </a:r>
            <a:r>
              <a:rPr lang="en"/>
              <a:t>increases bias increase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number of training points are less the number of features then Ridge regression also used to find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lambda using </a:t>
            </a:r>
            <a:r>
              <a:rPr lang="en"/>
              <a:t> cross validation 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88" y="2651875"/>
            <a:ext cx="3590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Ridge regression to advertising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validate and find out best lambda parameter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 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939900"/>
            <a:ext cx="85206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similar to ridge regression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</a:t>
            </a:r>
            <a:r>
              <a:rPr lang="en"/>
              <a:t>penalty</a:t>
            </a:r>
            <a:r>
              <a:rPr lang="en"/>
              <a:t> to non zero </a:t>
            </a:r>
            <a:r>
              <a:rPr lang="en"/>
              <a:t>coefficients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also </a:t>
            </a:r>
            <a:r>
              <a:rPr lang="en"/>
              <a:t>increases</a:t>
            </a:r>
            <a:r>
              <a:rPr lang="en"/>
              <a:t> bias and </a:t>
            </a:r>
            <a:r>
              <a:rPr lang="en"/>
              <a:t>decreases</a:t>
            </a:r>
            <a:r>
              <a:rPr lang="en"/>
              <a:t> variance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</a:t>
            </a:r>
            <a:r>
              <a:rPr lang="en"/>
              <a:t>difference</a:t>
            </a:r>
            <a:r>
              <a:rPr lang="en"/>
              <a:t> is it adds absolute values of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 Lasso Regression not only penalize B values but also it makes </a:t>
            </a:r>
            <a:r>
              <a:rPr b="1" lang="en"/>
              <a:t>irrelevant</a:t>
            </a:r>
            <a:r>
              <a:rPr b="1" lang="en"/>
              <a:t> B to zero.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 lambda value </a:t>
            </a:r>
            <a:r>
              <a:rPr b="1" lang="en"/>
              <a:t>increases lasso regression also could make parameter values towards zero instead of tending to zero in ridge regression.</a:t>
            </a:r>
            <a:endParaRPr b="1"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500" y="1334125"/>
            <a:ext cx="2868325" cy="5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Selection Property of the Lasso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25" y="1129025"/>
            <a:ext cx="6801725" cy="37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polynomial regression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63" y="1696275"/>
            <a:ext cx="36480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88" y="1696275"/>
            <a:ext cx="3648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polynomial regression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63" y="1696275"/>
            <a:ext cx="36480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88" y="1696275"/>
            <a:ext cx="36480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597300" y="4270525"/>
            <a:ext cx="1949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R2 Score: </a:t>
            </a:r>
            <a:r>
              <a:rPr b="1" lang="en"/>
              <a:t>0.6127145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polynomial regression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63" y="1696275"/>
            <a:ext cx="36480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597300" y="4270525"/>
            <a:ext cx="1949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R2 Score: 0.88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963" y="1619250"/>
            <a:ext cx="3648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polynomial?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turning points </a:t>
            </a:r>
            <a:r>
              <a:rPr lang="en"/>
              <a:t>does</a:t>
            </a:r>
            <a:r>
              <a:rPr lang="en"/>
              <a:t> polynomial have?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w</a:t>
            </a:r>
            <a:r>
              <a:rPr baseline="-25000" lang="en"/>
              <a:t>0</a:t>
            </a:r>
            <a:r>
              <a:rPr lang="en"/>
              <a:t>+w</a:t>
            </a:r>
            <a:r>
              <a:rPr baseline="-25000" lang="en"/>
              <a:t>1</a:t>
            </a:r>
            <a:r>
              <a:rPr lang="en"/>
              <a:t>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w</a:t>
            </a:r>
            <a:r>
              <a:rPr baseline="-25000" lang="en"/>
              <a:t>0</a:t>
            </a:r>
            <a:r>
              <a:rPr lang="en"/>
              <a:t>+w</a:t>
            </a:r>
            <a:r>
              <a:rPr baseline="-25000" lang="en"/>
              <a:t>1</a:t>
            </a:r>
            <a:r>
              <a:rPr lang="en"/>
              <a:t>x+w</a:t>
            </a:r>
            <a:r>
              <a:rPr baseline="-25000" lang="en"/>
              <a:t>2</a:t>
            </a:r>
            <a:r>
              <a:rPr lang="en"/>
              <a:t>x</a:t>
            </a:r>
            <a:r>
              <a:rPr baseline="30000" lang="en"/>
              <a:t>2 </a:t>
            </a:r>
            <a:r>
              <a:rPr lang="en"/>
              <a:t> (Second degree polynomial)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weights of </a:t>
            </a:r>
            <a:r>
              <a:rPr lang="en"/>
              <a:t>associated</a:t>
            </a:r>
            <a:r>
              <a:rPr lang="en"/>
              <a:t> features are linear hence this model is </a:t>
            </a:r>
            <a:r>
              <a:rPr lang="en"/>
              <a:t>considered</a:t>
            </a:r>
            <a:r>
              <a:rPr lang="en"/>
              <a:t> to be linear model but curve which we are trying to fit is quadratic.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X</a:t>
            </a:r>
            <a:r>
              <a:rPr baseline="30000" lang="en"/>
              <a:t>2 </a:t>
            </a:r>
            <a:r>
              <a:rPr baseline="-25000" lang="en"/>
              <a:t> </a:t>
            </a:r>
            <a:r>
              <a:rPr lang="en"/>
              <a:t>is quadratic term.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polynomial regression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3" y="1679575"/>
            <a:ext cx="36480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413" y="1679575"/>
            <a:ext cx="36480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534550" y="4137250"/>
            <a:ext cx="1949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R2 Score: 0.98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is better?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50" y="1500725"/>
            <a:ext cx="4127475" cy="30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475" y="1519826"/>
            <a:ext cx="4076550" cy="3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</a:t>
            </a:r>
            <a:r>
              <a:rPr lang="en"/>
              <a:t>Variance</a:t>
            </a:r>
            <a:r>
              <a:rPr lang="en"/>
              <a:t> 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750" y="1293913"/>
            <a:ext cx="6286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