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95cd29b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95cd29b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95cd29b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195cd29b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95cd29b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95cd29b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95cd29b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95cd29b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95cd29b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95cd29b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95cd29b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95cd29b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95cd29b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95cd29b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95cd29b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95cd29b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95cd29b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95cd29b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95cd29b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95cd29b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195cd29b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195cd29b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95cd29b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95cd29b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195cd29b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195cd29b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95cd29b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95cd29b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aedsayad.com/flash/KNN_flash.html" TargetMode="External"/><Relationship Id="rId4" Type="http://schemas.openxmlformats.org/officeDocument/2006/relationships/hyperlink" Target="https://yihui.name/animation/example/knn-ani/" TargetMode="External"/><Relationship Id="rId5" Type="http://schemas.openxmlformats.org/officeDocument/2006/relationships/hyperlink" Target="https://www.saedsayad.com/k_nearest_neighbors.htm" TargetMode="External"/><Relationship Id="rId6" Type="http://schemas.openxmlformats.org/officeDocument/2006/relationships/hyperlink" Target="https://www.analyticsvidhya.com/blog/2017/09/30-questions-test-k-nearest-neighbors-algorith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Neighbours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Manhattan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Hamming distance 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775" y="1017713"/>
            <a:ext cx="28575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Neighbour Continued...  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96075" y="689900"/>
            <a:ext cx="8520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A4C2F4"/>
                </a:highlight>
              </a:rPr>
              <a:t>Accuracy of all NN based classification, prediction, or recommendations depends solely on a data model, no matter what specific NN algorithm is used.</a:t>
            </a:r>
            <a:endParaRPr>
              <a:highlight>
                <a:srgbClr val="A4C2F4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A4C2F4"/>
                </a:highlight>
              </a:rPr>
              <a:t>Scaling issues</a:t>
            </a:r>
            <a:endParaRPr>
              <a:highlight>
                <a:srgbClr val="A4C2F4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may have to be scaled to prevent distance measures from being dominated by one of the attributes.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 of a person may vary from 4’ to 6</a:t>
            </a:r>
            <a:r>
              <a:rPr lang="en"/>
              <a:t>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 of a person may vary from 100lbs to 300lbs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 of a person may vary from $10k to $500k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Nearest Neighbor classifiers are lazy learners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pre-constructed models for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process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3" y="1266825"/>
            <a:ext cx="47339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38" y="1148875"/>
            <a:ext cx="3965262" cy="272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overcome KNN scaling issue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3" y="1266825"/>
            <a:ext cx="47339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263" y="1430825"/>
            <a:ext cx="39528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Neighbour : Advantages  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technique that is easily implemented.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model is inexpensive.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flexible classification scheme.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involve preprocessing.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suited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Multi-modal classes (classes of multiple forms)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with multiple class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sometimes be the best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links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https://www.saedsayad.com/flash/KNN_flash.html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https://yihui.name/animation/example/knn-ani/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https://www.saedsayad.com/k_nearest_neighbors.htm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https://www.analyticsvidhya.com/blog/2017/09/30-questions-test-k-nearest-neighbors-algorithm/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classify objects based on closest training examples in the feature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space: raw data transformed into sample vectors of fixed length using feature extraction (Training Data) Top 10 Data Mining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the simplest of all Data Mining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lazy learner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computation deferred until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is non parametric technique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lazy learner?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KNN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is a typical example of a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lazy learner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 It is called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lazy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not because of its apparent simplicity, but because it doesn't learn a discriminative function from the training data but memorizes the training dataset instead.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0" y="1329750"/>
            <a:ext cx="2616850" cy="2403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463" y="1179675"/>
            <a:ext cx="3037650" cy="25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625" y="1179675"/>
            <a:ext cx="2755475" cy="270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</a:t>
            </a:r>
            <a:r>
              <a:rPr lang="en"/>
              <a:t> Distance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250" y="1017722"/>
            <a:ext cx="3922875" cy="25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 Distance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250" y="1017722"/>
            <a:ext cx="3922875" cy="25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50" y="2060475"/>
            <a:ext cx="3241200" cy="29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250" y="1017722"/>
            <a:ext cx="3922875" cy="25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50" y="2571750"/>
            <a:ext cx="3257792" cy="24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Manhattan</a:t>
            </a:r>
            <a:r>
              <a:rPr lang="en"/>
              <a:t> </a:t>
            </a:r>
            <a:r>
              <a:rPr lang="en"/>
              <a:t>distance</a:t>
            </a:r>
            <a:r>
              <a:rPr lang="en"/>
              <a:t>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938" y="1152463"/>
            <a:ext cx="387667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6699000" y="4311800"/>
            <a:ext cx="8838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Manhattan distance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938" y="1152463"/>
            <a:ext cx="38766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