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253f73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253f73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1253f730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1253f730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1253f73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1253f73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1253f730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1253f730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1253f730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1253f730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253f730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1253f730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Validation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models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Choosing appropriate model hyper parameters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37800" y="2332800"/>
            <a:ext cx="621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if model perfectly fit on training data?</a:t>
            </a:r>
            <a:endParaRPr sz="1800"/>
          </a:p>
        </p:txBody>
      </p:sp>
      <p:sp>
        <p:nvSpPr>
          <p:cNvPr id="63" name="Google Shape;63;p14"/>
          <p:cNvSpPr txBox="1"/>
          <p:nvPr/>
        </p:nvSpPr>
        <p:spPr>
          <a:xfrm>
            <a:off x="437800" y="2637600"/>
            <a:ext cx="4625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 Model general?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9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Test-Train split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593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dataset -&gt; validation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set could help us to judge predictive performance of our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set could be created by just removing few examples from training 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highlight>
                  <a:srgbClr val="FFFFFF"/>
                </a:highlight>
              </a:rPr>
              <a:t>Cross-validation</a:t>
            </a:r>
            <a:endParaRPr sz="3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Disadvantage of just </a:t>
            </a:r>
            <a:r>
              <a:rPr lang="en"/>
              <a:t>splitting</a:t>
            </a:r>
            <a:r>
              <a:rPr lang="en"/>
              <a:t> data set in train and validation is we miss chunk of validation data in training.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Leave one out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588" y="2274100"/>
            <a:ext cx="4077225" cy="28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83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Selecting the Best Model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59300" y="1000075"/>
            <a:ext cx="85206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our estimator underperforms then what should we do?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421275" y="1425850"/>
            <a:ext cx="7648800" cy="18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Use a more complicated/more flexible model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Use a less complicated/less flexible model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Gather more training samples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Gather more data to add features to each sample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79100" y="3505750"/>
            <a:ext cx="7855500" cy="12225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sometimes using a more complicated model will give worse result, and adding more training samples may not improve your results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The Bias-variance trade-off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593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question of "the best model" is about finding a sweet spot in the tradeoff between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bias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and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variance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7175"/>
            <a:ext cx="9144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The Bias-variance trade-off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675" y="1152475"/>
            <a:ext cx="54864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