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d8b92905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d8b92905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d8b92905_2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d8b92905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d8b92905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d8b92905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d8b92905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d8b92905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d8b92905_2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d8b92905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d8b92905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d8b92905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d8b92905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d8b92905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d8b92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d8b92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d8b929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d8b929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d8b929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d8b929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d8b929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d8b929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d8b929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d8b929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d8b92905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d8b92905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d8b92905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d8b92905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d8b92905_2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d8b92905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798900" y="2574325"/>
            <a:ext cx="19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Examples?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51574" r="2511" t="0"/>
          <a:stretch/>
        </p:blipFill>
        <p:spPr>
          <a:xfrm>
            <a:off x="5751225" y="1152475"/>
            <a:ext cx="2739099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865800" y="2684950"/>
            <a:ext cx="1969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Examples?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49566" t="0"/>
          <a:stretch/>
        </p:blipFill>
        <p:spPr>
          <a:xfrm>
            <a:off x="5410200" y="1108500"/>
            <a:ext cx="3074374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227" y="1133575"/>
            <a:ext cx="4085250" cy="3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Versus Classification Problems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could be quantitative or qualitative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Quantitative problems are  considered as a regression problems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Qualitative problems are classification problems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world of randomness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think about randomness?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add </a:t>
            </a:r>
            <a:r>
              <a:rPr lang="en"/>
              <a:t>probabilities</a:t>
            </a:r>
            <a:r>
              <a:rPr lang="en"/>
              <a:t> 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multiply </a:t>
            </a:r>
            <a:r>
              <a:rPr lang="en"/>
              <a:t>probabilities</a:t>
            </a:r>
            <a:r>
              <a:rPr lang="en"/>
              <a:t>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Independence  P(AB)---&gt;P(A)P(B)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</a:t>
            </a:r>
            <a:r>
              <a:rPr lang="en"/>
              <a:t>Probability</a:t>
            </a:r>
            <a:r>
              <a:rPr lang="en"/>
              <a:t> ---&gt; P(A/B) = P(AB)/P(B)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41250" y="41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P(A/B)=P(AB) / P(B) =  P(B/A).P(A) / P(B)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so great about bayes theorem?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special form of conditional </a:t>
            </a:r>
            <a:r>
              <a:rPr lang="en"/>
              <a:t>probabilities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and vectors (Linear Algebra)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represent any data in vectors and matrices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Multiplication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addition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product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What Is Statistical Learning?</a:t>
            </a:r>
            <a:endParaRPr b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Why Estimate </a:t>
            </a:r>
            <a:r>
              <a:rPr b="1" i="1" lang="en" sz="1100">
                <a:solidFill>
                  <a:srgbClr val="000000"/>
                </a:solidFill>
                <a:highlight>
                  <a:srgbClr val="FFFFFF"/>
                </a:highlight>
              </a:rPr>
              <a:t>f?</a:t>
            </a:r>
            <a:endParaRPr b="1" i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1" lang="en" sz="1100">
                <a:solidFill>
                  <a:srgbClr val="000000"/>
                </a:solidFill>
                <a:highlight>
                  <a:srgbClr val="FFFFFF"/>
                </a:highlight>
              </a:rPr>
              <a:t>How do we estimate f?</a:t>
            </a:r>
            <a:endParaRPr b="1" i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1625" lvl="0" marL="914400" rtl="0" algn="l"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150"/>
              <a:buFont typeface="Roboto"/>
              <a:buChar char="●"/>
            </a:pPr>
            <a:r>
              <a:rPr b="1" i="1" lang="en" sz="1100">
                <a:solidFill>
                  <a:srgbClr val="000000"/>
                </a:solidFill>
                <a:highlight>
                  <a:srgbClr val="FFFFFF"/>
                </a:highlight>
              </a:rPr>
              <a:t>The Trade-off Between Prediction Accuracy and Model Interpret ability</a:t>
            </a:r>
            <a:endParaRPr b="1" i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What is machine learning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Supervised Learning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Unsupervised Learning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Reinforcement Learning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Basic Statistics and Linear Algebra for Machine Learning</a:t>
            </a:r>
            <a:endParaRPr b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Randomness and Probability distributions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Sample mean, variance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Vectors and matrices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Matrix operations (multiplication, dot product, Cross product, inverse, Transpose)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Multi dimensional data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Linear dependence independence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Basics of Python / R</a:t>
            </a:r>
            <a:endParaRPr b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Numpy (Np array)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Pandas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Matrix multiplication using numpy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Dot product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Data in python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Matrix slicing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Histogram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Plots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Data analysis on Loan Prediction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Matrix and DataFrame in pandas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Some functions SKlearn 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accent2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Linear Regression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(just using one variables)(In detail)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Introduction of hypothesis and Cost Function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Idea of curve fitting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Derivation and calculation of weights (Gradient descent)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Code for linear regression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 Equation easy trick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Lasso Regression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Ridge Regression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</a:rPr>
              <a:t>Classification using K Nearest Neighbours Algorithm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Idea of similarity between samples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Detailed algorithm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Code using Package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Main Challenges in Machine Learning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Testing and Validating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38" y="1223950"/>
            <a:ext cx="16954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231813"/>
            <a:ext cx="18002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025" y="1280053"/>
            <a:ext cx="2143125" cy="25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953" y="1231825"/>
            <a:ext cx="177768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58850" y="19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Statistical Learning?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5" y="771100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500" y="718350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475" y="2647950"/>
            <a:ext cx="36385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estimate f?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 = f(x) + ε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ε</a:t>
            </a:r>
            <a:r>
              <a:rPr lang="en" sz="2400"/>
              <a:t>  Small error with mean 0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Prediction</a:t>
            </a:r>
            <a:endParaRPr sz="2400"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E(Y − Ŷ )</a:t>
            </a:r>
            <a:r>
              <a:rPr baseline="30000" lang="en"/>
              <a:t>2</a:t>
            </a:r>
            <a:r>
              <a:rPr lang="en"/>
              <a:t> = E[f (X) +  − f ˆ (X)] </a:t>
            </a:r>
            <a:r>
              <a:rPr baseline="30000" lang="en"/>
              <a:t>2</a:t>
            </a:r>
            <a:r>
              <a:rPr lang="en"/>
              <a:t> + Var(</a:t>
            </a:r>
            <a:r>
              <a:rPr lang="en" sz="2400"/>
              <a:t>ε</a:t>
            </a:r>
            <a:r>
              <a:rPr lang="en"/>
              <a:t>)  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Reducible                  Irreducible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to estimate 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5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predictors(</a:t>
            </a:r>
            <a:r>
              <a:rPr b="1" lang="en" sz="1800"/>
              <a:t>X</a:t>
            </a:r>
            <a:r>
              <a:rPr b="1" baseline="-25000" lang="en" sz="1800"/>
              <a:t>i</a:t>
            </a:r>
            <a:r>
              <a:rPr lang="en" sz="1800"/>
              <a:t>) are associated with the response (</a:t>
            </a:r>
            <a:r>
              <a:rPr b="1" lang="en" sz="1800"/>
              <a:t>Y</a:t>
            </a:r>
            <a:r>
              <a:rPr lang="en" sz="1800"/>
              <a:t>)?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relationship between the response and each predictor?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Advertising example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Which media contribute to sales?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Which media generate the biggest boost in sales?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How much increase in sales is associated with a given increase in TV advertising?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50150" y="242800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Trade-Off Between Prediction Accuracy and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Interpretability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25" y="1626500"/>
            <a:ext cx="5145674" cy="31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