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IoT-Based Smart Drain Monitoring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An innovative solution using Raspberry Pi Pico W, ultrasonic sensor, and MQ-135 gas sensor for real-time monitoring of drainage systems via Blynk Cloud.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This IoT-based smart drain monitoring system improves urban infrastructure management, enhances public safety, and reduces maintenance costs through automation and real-time data analysis.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Urban drainage systems often suffer from blockages and harmful gas buildup, leading to flooding and health hazards. Current manual monitoring methods are inefficient and risky.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Deploy an IoT-based monitoring system with sensors to measure water levels and detect toxic gases, enabling remote supervision via a mobile application.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• Raspberry Pi Pico W as the core controller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Ultrasonic sensor for water level detection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MQ-135 for gas concentration detection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Wi-Fi connectivity to Blynk Cloud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Real-time alerts on mobile devices</a:t>
            </a:r>
          </a:p>
        </p:txBody>
      </p:sp>
      <p:pic>
        <p:nvPicPr>
          <p:cNvPr id="4" name="Picture 3" descr="A_2D_digital_diagram_illustrates_the_integration_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Hardware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• Raspberry Pi Pico W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Ultrasonic Sensor (HC-SR04)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MQ-135 Gas Sensor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Connecting wires and enclosure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Power supply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Software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• MicroPython firmware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Blynk IoT mobile application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Sensor data acquisition scripts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Wi-Fi communication module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1. Sensors detect water level and gas concentration.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2. Raspberry Pi Pico W processes the readings.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3. Data is sent to Blynk Cloud via Wi-Fi.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4. Alerts are triggered if thresholds are exceeded.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• Real-time monitoring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Low-cost and scalable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Easy deployment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Reduced manual inspection risks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Ideal for smart city applications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Results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t>• Continuous monitoring of drainage conditions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Early warning of potential blockages or hazards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• Can be adapted for industrial and municipal wastewater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