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80" r:id="rId8"/>
    <p:sldId id="262" r:id="rId9"/>
    <p:sldId id="265" r:id="rId10"/>
    <p:sldId id="266" r:id="rId11"/>
    <p:sldId id="267" r:id="rId12"/>
    <p:sldId id="263" r:id="rId13"/>
    <p:sldId id="264" r:id="rId14"/>
    <p:sldId id="270" r:id="rId15"/>
    <p:sldId id="271" r:id="rId16"/>
    <p:sldId id="272" r:id="rId17"/>
    <p:sldId id="273" r:id="rId18"/>
    <p:sldId id="274" r:id="rId19"/>
    <p:sldId id="275" r:id="rId20"/>
    <p:sldId id="276" r:id="rId21"/>
    <p:sldId id="277" r:id="rId22"/>
    <p:sldId id="278" r:id="rId23"/>
    <p:sldId id="279" r:id="rId24"/>
    <p:sldId id="26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691EF1-C185-4FE9-8BB6-A45BB7F60495}" v="179" dt="2018-04-27T11:55:52.5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ghavan Renganathan" userId="432f3cfc611c8b06" providerId="LiveId" clId="{38AA1A7A-EA46-4C55-B94C-367C5830FA31}"/>
    <pc:docChg chg="undo custSel addSld modSld">
      <pc:chgData name="Raghavan Renganathan" userId="432f3cfc611c8b06" providerId="LiveId" clId="{38AA1A7A-EA46-4C55-B94C-367C5830FA31}" dt="2018-04-27T20:03:14.891" v="315" actId="20577"/>
      <pc:docMkLst>
        <pc:docMk/>
      </pc:docMkLst>
      <pc:sldChg chg="modSp">
        <pc:chgData name="Raghavan Renganathan" userId="432f3cfc611c8b06" providerId="LiveId" clId="{38AA1A7A-EA46-4C55-B94C-367C5830FA31}" dt="2018-04-27T20:00:12.686" v="175" actId="20577"/>
        <pc:sldMkLst>
          <pc:docMk/>
          <pc:sldMk cId="2632462814" sldId="262"/>
        </pc:sldMkLst>
        <pc:spChg chg="mod">
          <ac:chgData name="Raghavan Renganathan" userId="432f3cfc611c8b06" providerId="LiveId" clId="{38AA1A7A-EA46-4C55-B94C-367C5830FA31}" dt="2018-04-27T20:00:12.686" v="175" actId="20577"/>
          <ac:spMkLst>
            <pc:docMk/>
            <pc:sldMk cId="2632462814" sldId="262"/>
            <ac:spMk id="3" creationId="{84DFB09A-3B41-401E-8E0F-5E73365694DF}"/>
          </ac:spMkLst>
        </pc:spChg>
      </pc:sldChg>
      <pc:sldChg chg="modSp">
        <pc:chgData name="Raghavan Renganathan" userId="432f3cfc611c8b06" providerId="LiveId" clId="{38AA1A7A-EA46-4C55-B94C-367C5830FA31}" dt="2018-04-27T20:03:14.891" v="315" actId="20577"/>
        <pc:sldMkLst>
          <pc:docMk/>
          <pc:sldMk cId="2753342982" sldId="263"/>
        </pc:sldMkLst>
        <pc:spChg chg="mod">
          <ac:chgData name="Raghavan Renganathan" userId="432f3cfc611c8b06" providerId="LiveId" clId="{38AA1A7A-EA46-4C55-B94C-367C5830FA31}" dt="2018-04-27T20:03:14.891" v="315" actId="20577"/>
          <ac:spMkLst>
            <pc:docMk/>
            <pc:sldMk cId="2753342982" sldId="263"/>
            <ac:spMk id="2" creationId="{ABAF0498-7A74-46DF-9D20-304865D07245}"/>
          </ac:spMkLst>
        </pc:spChg>
        <pc:spChg chg="mod">
          <ac:chgData name="Raghavan Renganathan" userId="432f3cfc611c8b06" providerId="LiveId" clId="{38AA1A7A-EA46-4C55-B94C-367C5830FA31}" dt="2018-04-27T20:03:01.170" v="281" actId="20577"/>
          <ac:spMkLst>
            <pc:docMk/>
            <pc:sldMk cId="2753342982" sldId="263"/>
            <ac:spMk id="3" creationId="{12A4C8E9-E343-4587-905D-BB25CB16C4F1}"/>
          </ac:spMkLst>
        </pc:spChg>
      </pc:sldChg>
      <pc:sldChg chg="modSp">
        <pc:chgData name="Raghavan Renganathan" userId="432f3cfc611c8b06" providerId="LiveId" clId="{38AA1A7A-EA46-4C55-B94C-367C5830FA31}" dt="2018-04-27T19:58:31.260" v="53"/>
        <pc:sldMkLst>
          <pc:docMk/>
          <pc:sldMk cId="1735568809" sldId="265"/>
        </pc:sldMkLst>
        <pc:spChg chg="mod">
          <ac:chgData name="Raghavan Renganathan" userId="432f3cfc611c8b06" providerId="LiveId" clId="{38AA1A7A-EA46-4C55-B94C-367C5830FA31}" dt="2018-04-27T19:58:31.260" v="53"/>
          <ac:spMkLst>
            <pc:docMk/>
            <pc:sldMk cId="1735568809" sldId="265"/>
            <ac:spMk id="3" creationId="{FFE257DC-DBBA-4EF9-BC97-1C0486449871}"/>
          </ac:spMkLst>
        </pc:spChg>
      </pc:sldChg>
      <pc:sldChg chg="addSp delSp modSp add">
        <pc:chgData name="Raghavan Renganathan" userId="432f3cfc611c8b06" providerId="LiveId" clId="{38AA1A7A-EA46-4C55-B94C-367C5830FA31}" dt="2018-04-27T20:02:07.507" v="191" actId="14100"/>
        <pc:sldMkLst>
          <pc:docMk/>
          <pc:sldMk cId="701737728" sldId="280"/>
        </pc:sldMkLst>
        <pc:spChg chg="mod">
          <ac:chgData name="Raghavan Renganathan" userId="432f3cfc611c8b06" providerId="LiveId" clId="{38AA1A7A-EA46-4C55-B94C-367C5830FA31}" dt="2018-04-27T20:00:25.557" v="186" actId="20577"/>
          <ac:spMkLst>
            <pc:docMk/>
            <pc:sldMk cId="701737728" sldId="280"/>
            <ac:spMk id="2" creationId="{1DA8B5C6-50ED-4F40-A80C-F3A0ED8A5E56}"/>
          </ac:spMkLst>
        </pc:spChg>
        <pc:spChg chg="del">
          <ac:chgData name="Raghavan Renganathan" userId="432f3cfc611c8b06" providerId="LiveId" clId="{38AA1A7A-EA46-4C55-B94C-367C5830FA31}" dt="2018-04-27T20:01:54.586" v="187"/>
          <ac:spMkLst>
            <pc:docMk/>
            <pc:sldMk cId="701737728" sldId="280"/>
            <ac:spMk id="3" creationId="{20FB65D6-596D-491E-8828-7CC5ADDEA0CD}"/>
          </ac:spMkLst>
        </pc:spChg>
        <pc:picChg chg="add mod">
          <ac:chgData name="Raghavan Renganathan" userId="432f3cfc611c8b06" providerId="LiveId" clId="{38AA1A7A-EA46-4C55-B94C-367C5830FA31}" dt="2018-04-27T20:02:07.507" v="191" actId="14100"/>
          <ac:picMkLst>
            <pc:docMk/>
            <pc:sldMk cId="701737728" sldId="280"/>
            <ac:picMk id="4" creationId="{1392EDF5-06CC-4358-AFF9-979089ABD79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4/27/2018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4/27/2018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4/27/2018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4/27/2018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4/27/2018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4/27/2018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FC788-C35E-4058-9ADA-6C0F0370FB91}"/>
              </a:ext>
            </a:extLst>
          </p:cNvPr>
          <p:cNvSpPr>
            <a:spLocks noGrp="1"/>
          </p:cNvSpPr>
          <p:nvPr>
            <p:ph type="ctrTitle"/>
          </p:nvPr>
        </p:nvSpPr>
        <p:spPr>
          <a:xfrm>
            <a:off x="1720563" y="401424"/>
            <a:ext cx="8825658" cy="3329581"/>
          </a:xfrm>
        </p:spPr>
        <p:txBody>
          <a:bodyPr/>
          <a:lstStyle/>
          <a:p>
            <a:pPr algn="r"/>
            <a:r>
              <a:rPr lang="en-US" sz="5400" dirty="0"/>
              <a:t>    UNIVERSITY EVENT MANAGEMENT SYSTEM</a:t>
            </a:r>
          </a:p>
        </p:txBody>
      </p:sp>
      <p:sp>
        <p:nvSpPr>
          <p:cNvPr id="3" name="Subtitle 2">
            <a:extLst>
              <a:ext uri="{FF2B5EF4-FFF2-40B4-BE49-F238E27FC236}">
                <a16:creationId xmlns:a16="http://schemas.microsoft.com/office/drawing/2014/main" id="{1B25B996-3E45-45D4-A994-F8DE439D1ADB}"/>
              </a:ext>
            </a:extLst>
          </p:cNvPr>
          <p:cNvSpPr>
            <a:spLocks noGrp="1"/>
          </p:cNvSpPr>
          <p:nvPr>
            <p:ph type="subTitle" idx="1"/>
          </p:nvPr>
        </p:nvSpPr>
        <p:spPr>
          <a:xfrm>
            <a:off x="1503747" y="4692538"/>
            <a:ext cx="8825658" cy="1802530"/>
          </a:xfrm>
        </p:spPr>
        <p:txBody>
          <a:bodyPr>
            <a:normAutofit/>
          </a:bodyPr>
          <a:lstStyle/>
          <a:p>
            <a:pPr algn="r"/>
            <a:r>
              <a:rPr lang="en-US" b="1" dirty="0">
                <a:solidFill>
                  <a:schemeClr val="tx1"/>
                </a:solidFill>
              </a:rPr>
              <a:t>Presented by:</a:t>
            </a:r>
            <a:endParaRPr lang="en-US" dirty="0">
              <a:solidFill>
                <a:schemeClr val="tx1"/>
              </a:solidFill>
            </a:endParaRPr>
          </a:p>
          <a:p>
            <a:pPr algn="r"/>
            <a:r>
              <a:rPr lang="en-US" dirty="0">
                <a:solidFill>
                  <a:schemeClr val="tx1"/>
                </a:solidFill>
              </a:rPr>
              <a:t>Dinesh </a:t>
            </a:r>
            <a:r>
              <a:rPr lang="en-US" dirty="0" err="1">
                <a:solidFill>
                  <a:schemeClr val="tx1"/>
                </a:solidFill>
              </a:rPr>
              <a:t>deivamani</a:t>
            </a:r>
            <a:r>
              <a:rPr lang="en-US" dirty="0">
                <a:solidFill>
                  <a:schemeClr val="tx1"/>
                </a:solidFill>
              </a:rPr>
              <a:t> - 001898851</a:t>
            </a:r>
          </a:p>
          <a:p>
            <a:pPr algn="r"/>
            <a:r>
              <a:rPr lang="en-US" dirty="0">
                <a:solidFill>
                  <a:schemeClr val="tx1"/>
                </a:solidFill>
              </a:rPr>
              <a:t>Raghavan </a:t>
            </a:r>
            <a:r>
              <a:rPr lang="en-US" dirty="0" err="1">
                <a:solidFill>
                  <a:schemeClr val="tx1"/>
                </a:solidFill>
              </a:rPr>
              <a:t>Renganathan</a:t>
            </a:r>
            <a:r>
              <a:rPr lang="en-US" dirty="0">
                <a:solidFill>
                  <a:schemeClr val="tx1"/>
                </a:solidFill>
              </a:rPr>
              <a:t> - 001886377</a:t>
            </a:r>
          </a:p>
          <a:p>
            <a:pPr algn="r"/>
            <a:r>
              <a:rPr lang="en-US" dirty="0" err="1">
                <a:solidFill>
                  <a:schemeClr val="tx1"/>
                </a:solidFill>
              </a:rPr>
              <a:t>vinitha</a:t>
            </a:r>
            <a:r>
              <a:rPr lang="en-US" dirty="0">
                <a:solidFill>
                  <a:schemeClr val="tx1"/>
                </a:solidFill>
              </a:rPr>
              <a:t> Ravichandran - 001846275</a:t>
            </a:r>
          </a:p>
          <a:p>
            <a:endParaRPr lang="en-US" dirty="0"/>
          </a:p>
        </p:txBody>
      </p:sp>
    </p:spTree>
    <p:extLst>
      <p:ext uri="{BB962C8B-B14F-4D97-AF65-F5344CB8AC3E}">
        <p14:creationId xmlns:p14="http://schemas.microsoft.com/office/powerpoint/2010/main" val="2998147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08C71-4E26-472E-9A47-B12DA0CD5DC9}"/>
              </a:ext>
            </a:extLst>
          </p:cNvPr>
          <p:cNvSpPr>
            <a:spLocks noGrp="1"/>
          </p:cNvSpPr>
          <p:nvPr>
            <p:ph type="title"/>
          </p:nvPr>
        </p:nvSpPr>
        <p:spPr/>
        <p:txBody>
          <a:bodyPr/>
          <a:lstStyle/>
          <a:p>
            <a:r>
              <a:rPr lang="en-US" sz="4000" dirty="0"/>
              <a:t>ACTORS AND USECASES(contd.)</a:t>
            </a:r>
          </a:p>
        </p:txBody>
      </p:sp>
      <p:sp>
        <p:nvSpPr>
          <p:cNvPr id="3" name="Content Placeholder 2">
            <a:extLst>
              <a:ext uri="{FF2B5EF4-FFF2-40B4-BE49-F238E27FC236}">
                <a16:creationId xmlns:a16="http://schemas.microsoft.com/office/drawing/2014/main" id="{756DB24B-D034-4554-AFED-F52A2C811ACE}"/>
              </a:ext>
            </a:extLst>
          </p:cNvPr>
          <p:cNvSpPr>
            <a:spLocks noGrp="1"/>
          </p:cNvSpPr>
          <p:nvPr>
            <p:ph idx="1"/>
          </p:nvPr>
        </p:nvSpPr>
        <p:spPr>
          <a:xfrm>
            <a:off x="735667" y="1853248"/>
            <a:ext cx="8946541" cy="4195481"/>
          </a:xfrm>
        </p:spPr>
        <p:txBody>
          <a:bodyPr>
            <a:normAutofit/>
          </a:bodyPr>
          <a:lstStyle/>
          <a:p>
            <a:r>
              <a:rPr lang="en-US" sz="2100" dirty="0"/>
              <a:t>Event Manager :</a:t>
            </a:r>
          </a:p>
          <a:p>
            <a:pPr lvl="1"/>
            <a:r>
              <a:rPr lang="en-US" sz="1900" dirty="0"/>
              <a:t>Creates and manages events at different levels.</a:t>
            </a:r>
          </a:p>
          <a:p>
            <a:pPr lvl="1"/>
            <a:r>
              <a:rPr lang="en-US" sz="1900" dirty="0"/>
              <a:t>Doesn’t need to get approval to create an event.</a:t>
            </a:r>
            <a:endParaRPr lang="en-US" dirty="0"/>
          </a:p>
          <a:p>
            <a:r>
              <a:rPr lang="en-US" sz="2100" dirty="0"/>
              <a:t>Faculty:</a:t>
            </a:r>
          </a:p>
          <a:p>
            <a:pPr lvl="1"/>
            <a:r>
              <a:rPr lang="en-US" sz="1900" dirty="0"/>
              <a:t>Creates and manages events at different levels.</a:t>
            </a:r>
          </a:p>
          <a:p>
            <a:pPr lvl="1"/>
            <a:r>
              <a:rPr lang="en-US" sz="1900" dirty="0"/>
              <a:t>Needs to get approval to create an event.</a:t>
            </a:r>
          </a:p>
          <a:p>
            <a:r>
              <a:rPr lang="en-US" sz="2100" dirty="0"/>
              <a:t>Special Student :</a:t>
            </a:r>
          </a:p>
          <a:p>
            <a:pPr lvl="1"/>
            <a:r>
              <a:rPr lang="en-US" sz="1900" dirty="0"/>
              <a:t>Creates and manages events at different levels.</a:t>
            </a:r>
          </a:p>
          <a:p>
            <a:pPr lvl="1"/>
            <a:r>
              <a:rPr lang="en-US" sz="1900" dirty="0"/>
              <a:t>Can register and participate in different events.</a:t>
            </a: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257680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E2928-57F3-4D3B-B6B9-618EEACB9871}"/>
              </a:ext>
            </a:extLst>
          </p:cNvPr>
          <p:cNvSpPr>
            <a:spLocks noGrp="1"/>
          </p:cNvSpPr>
          <p:nvPr>
            <p:ph type="title"/>
          </p:nvPr>
        </p:nvSpPr>
        <p:spPr/>
        <p:txBody>
          <a:bodyPr/>
          <a:lstStyle/>
          <a:p>
            <a:r>
              <a:rPr lang="en-US" sz="4000" dirty="0"/>
              <a:t>ACTORS AND USECASES(contd.)</a:t>
            </a:r>
          </a:p>
        </p:txBody>
      </p:sp>
      <p:sp>
        <p:nvSpPr>
          <p:cNvPr id="3" name="Content Placeholder 2">
            <a:extLst>
              <a:ext uri="{FF2B5EF4-FFF2-40B4-BE49-F238E27FC236}">
                <a16:creationId xmlns:a16="http://schemas.microsoft.com/office/drawing/2014/main" id="{580AB3B6-43EC-4257-8A11-CFC3605A0EE1}"/>
              </a:ext>
            </a:extLst>
          </p:cNvPr>
          <p:cNvSpPr>
            <a:spLocks noGrp="1"/>
          </p:cNvSpPr>
          <p:nvPr>
            <p:ph idx="1"/>
          </p:nvPr>
        </p:nvSpPr>
        <p:spPr>
          <a:xfrm>
            <a:off x="726239" y="1853248"/>
            <a:ext cx="8946541" cy="4195481"/>
          </a:xfrm>
        </p:spPr>
        <p:txBody>
          <a:bodyPr/>
          <a:lstStyle/>
          <a:p>
            <a:r>
              <a:rPr lang="en-US" sz="2100" dirty="0"/>
              <a:t>Student :</a:t>
            </a:r>
          </a:p>
          <a:p>
            <a:pPr lvl="1"/>
            <a:r>
              <a:rPr lang="en-US" sz="1900" dirty="0"/>
              <a:t>Can register and participate in different events</a:t>
            </a:r>
          </a:p>
          <a:p>
            <a:r>
              <a:rPr lang="en-US" sz="2100" dirty="0"/>
              <a:t>Guest:</a:t>
            </a:r>
          </a:p>
          <a:p>
            <a:pPr lvl="1"/>
            <a:r>
              <a:rPr lang="en-US" sz="1900" dirty="0"/>
              <a:t>Can register and participate in different events</a:t>
            </a:r>
          </a:p>
          <a:p>
            <a:pPr lvl="1"/>
            <a:r>
              <a:rPr lang="en-US" sz="1900" dirty="0"/>
              <a:t>Unlike Students, guests can only register for the events they are invited to</a:t>
            </a:r>
          </a:p>
          <a:p>
            <a:pPr marL="457200" lvl="1" indent="0">
              <a:buNone/>
            </a:pPr>
            <a:endParaRPr lang="en-US" sz="1900" dirty="0"/>
          </a:p>
          <a:p>
            <a:endParaRPr lang="en-US" dirty="0"/>
          </a:p>
        </p:txBody>
      </p:sp>
    </p:spTree>
    <p:extLst>
      <p:ext uri="{BB962C8B-B14F-4D97-AF65-F5344CB8AC3E}">
        <p14:creationId xmlns:p14="http://schemas.microsoft.com/office/powerpoint/2010/main" val="2507157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0498-7A74-46DF-9D20-304865D07245}"/>
              </a:ext>
            </a:extLst>
          </p:cNvPr>
          <p:cNvSpPr>
            <a:spLocks noGrp="1"/>
          </p:cNvSpPr>
          <p:nvPr>
            <p:ph type="title"/>
          </p:nvPr>
        </p:nvSpPr>
        <p:spPr/>
        <p:txBody>
          <a:bodyPr/>
          <a:lstStyle/>
          <a:p>
            <a:r>
              <a:rPr lang="en-US" dirty="0"/>
              <a:t>Ecosystem Hierarchy:</a:t>
            </a:r>
          </a:p>
        </p:txBody>
      </p:sp>
      <p:sp>
        <p:nvSpPr>
          <p:cNvPr id="3" name="Content Placeholder 2">
            <a:extLst>
              <a:ext uri="{FF2B5EF4-FFF2-40B4-BE49-F238E27FC236}">
                <a16:creationId xmlns:a16="http://schemas.microsoft.com/office/drawing/2014/main" id="{12A4C8E9-E343-4587-905D-BB25CB16C4F1}"/>
              </a:ext>
            </a:extLst>
          </p:cNvPr>
          <p:cNvSpPr>
            <a:spLocks noGrp="1"/>
          </p:cNvSpPr>
          <p:nvPr>
            <p:ph idx="1"/>
          </p:nvPr>
        </p:nvSpPr>
        <p:spPr>
          <a:xfrm>
            <a:off x="745093" y="1694700"/>
            <a:ext cx="8946541" cy="4195481"/>
          </a:xfrm>
        </p:spPr>
        <p:txBody>
          <a:bodyPr/>
          <a:lstStyle/>
          <a:p>
            <a:pPr lvl="0"/>
            <a:r>
              <a:rPr lang="en-US" sz="2400" dirty="0"/>
              <a:t>University (Ecosystem)</a:t>
            </a:r>
          </a:p>
          <a:p>
            <a:pPr lvl="0"/>
            <a:r>
              <a:rPr lang="en-US" sz="2400" dirty="0"/>
              <a:t>College (Network)</a:t>
            </a:r>
          </a:p>
          <a:p>
            <a:pPr lvl="0"/>
            <a:r>
              <a:rPr lang="en-US" sz="2400" dirty="0"/>
              <a:t>Enterprises (Program, Administrative Wing, Councils)</a:t>
            </a:r>
          </a:p>
          <a:p>
            <a:pPr lvl="0"/>
            <a:r>
              <a:rPr lang="en-US" sz="2400" dirty="0"/>
              <a:t>Organizations</a:t>
            </a:r>
          </a:p>
          <a:p>
            <a:endParaRPr lang="en-US" dirty="0"/>
          </a:p>
        </p:txBody>
      </p:sp>
    </p:spTree>
    <p:extLst>
      <p:ext uri="{BB962C8B-B14F-4D97-AF65-F5344CB8AC3E}">
        <p14:creationId xmlns:p14="http://schemas.microsoft.com/office/powerpoint/2010/main" val="2753342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1821B-CFCD-4313-B99F-12FC05F64ABC}"/>
              </a:ext>
            </a:extLst>
          </p:cNvPr>
          <p:cNvSpPr>
            <a:spLocks noGrp="1"/>
          </p:cNvSpPr>
          <p:nvPr>
            <p:ph type="title"/>
          </p:nvPr>
        </p:nvSpPr>
        <p:spPr/>
        <p:txBody>
          <a:bodyPr/>
          <a:lstStyle/>
          <a:p>
            <a:r>
              <a:rPr lang="en-US" sz="3600" dirty="0"/>
              <a:t>SCREENSHOTS:</a:t>
            </a:r>
          </a:p>
        </p:txBody>
      </p:sp>
      <p:pic>
        <p:nvPicPr>
          <p:cNvPr id="7" name="Content Placeholder 6">
            <a:extLst>
              <a:ext uri="{FF2B5EF4-FFF2-40B4-BE49-F238E27FC236}">
                <a16:creationId xmlns:a16="http://schemas.microsoft.com/office/drawing/2014/main" id="{29F468AC-43AB-481B-B5AC-8DB4535D9078}"/>
              </a:ext>
            </a:extLst>
          </p:cNvPr>
          <p:cNvPicPr>
            <a:picLocks noGrp="1" noChangeAspect="1"/>
          </p:cNvPicPr>
          <p:nvPr>
            <p:ph idx="1"/>
          </p:nvPr>
        </p:nvPicPr>
        <p:blipFill>
          <a:blip r:embed="rId2"/>
          <a:stretch>
            <a:fillRect/>
          </a:stretch>
        </p:blipFill>
        <p:spPr>
          <a:xfrm>
            <a:off x="4784725" y="2272575"/>
            <a:ext cx="5195888" cy="2922449"/>
          </a:xfrm>
          <a:prstGeom prst="rect">
            <a:avLst/>
          </a:prstGeom>
        </p:spPr>
      </p:pic>
      <p:sp>
        <p:nvSpPr>
          <p:cNvPr id="6" name="Text Placeholder 5">
            <a:extLst>
              <a:ext uri="{FF2B5EF4-FFF2-40B4-BE49-F238E27FC236}">
                <a16:creationId xmlns:a16="http://schemas.microsoft.com/office/drawing/2014/main" id="{B13FCF64-ABD3-4021-ACA9-5260A5617E95}"/>
              </a:ext>
            </a:extLst>
          </p:cNvPr>
          <p:cNvSpPr>
            <a:spLocks noGrp="1"/>
          </p:cNvSpPr>
          <p:nvPr>
            <p:ph type="body" sz="half" idx="2"/>
          </p:nvPr>
        </p:nvSpPr>
        <p:spPr/>
        <p:txBody>
          <a:bodyPr>
            <a:normAutofit/>
          </a:bodyPr>
          <a:lstStyle/>
          <a:p>
            <a:r>
              <a:rPr lang="en-IN" sz="2400" dirty="0"/>
              <a:t>Login Page</a:t>
            </a:r>
            <a:endParaRPr lang="en-US" sz="2400" dirty="0"/>
          </a:p>
        </p:txBody>
      </p:sp>
    </p:spTree>
    <p:extLst>
      <p:ext uri="{BB962C8B-B14F-4D97-AF65-F5344CB8AC3E}">
        <p14:creationId xmlns:p14="http://schemas.microsoft.com/office/powerpoint/2010/main" val="2003137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1821B-CFCD-4313-B99F-12FC05F64ABC}"/>
              </a:ext>
            </a:extLst>
          </p:cNvPr>
          <p:cNvSpPr>
            <a:spLocks noGrp="1"/>
          </p:cNvSpPr>
          <p:nvPr>
            <p:ph type="title"/>
          </p:nvPr>
        </p:nvSpPr>
        <p:spPr/>
        <p:txBody>
          <a:bodyPr/>
          <a:lstStyle/>
          <a:p>
            <a:r>
              <a:rPr lang="en-US" sz="3600" dirty="0"/>
              <a:t>SCREENSHOTS:</a:t>
            </a:r>
          </a:p>
        </p:txBody>
      </p:sp>
      <p:sp>
        <p:nvSpPr>
          <p:cNvPr id="6" name="Text Placeholder 5">
            <a:extLst>
              <a:ext uri="{FF2B5EF4-FFF2-40B4-BE49-F238E27FC236}">
                <a16:creationId xmlns:a16="http://schemas.microsoft.com/office/drawing/2014/main" id="{B13FCF64-ABD3-4021-ACA9-5260A5617E95}"/>
              </a:ext>
            </a:extLst>
          </p:cNvPr>
          <p:cNvSpPr>
            <a:spLocks noGrp="1"/>
          </p:cNvSpPr>
          <p:nvPr>
            <p:ph type="body" sz="half" idx="2"/>
          </p:nvPr>
        </p:nvSpPr>
        <p:spPr/>
        <p:txBody>
          <a:bodyPr>
            <a:normAutofit/>
          </a:bodyPr>
          <a:lstStyle/>
          <a:p>
            <a:r>
              <a:rPr lang="en-IN" sz="2400" dirty="0"/>
              <a:t>Register Page</a:t>
            </a:r>
            <a:endParaRPr lang="en-US" sz="2400" dirty="0"/>
          </a:p>
        </p:txBody>
      </p:sp>
      <p:pic>
        <p:nvPicPr>
          <p:cNvPr id="8" name="Content Placeholder 7">
            <a:extLst>
              <a:ext uri="{FF2B5EF4-FFF2-40B4-BE49-F238E27FC236}">
                <a16:creationId xmlns:a16="http://schemas.microsoft.com/office/drawing/2014/main" id="{986583BF-25E1-4CE9-A6AC-E72173E794B9}"/>
              </a:ext>
            </a:extLst>
          </p:cNvPr>
          <p:cNvPicPr>
            <a:picLocks noGrp="1" noChangeAspect="1"/>
          </p:cNvPicPr>
          <p:nvPr>
            <p:ph idx="1"/>
          </p:nvPr>
        </p:nvPicPr>
        <p:blipFill>
          <a:blip r:embed="rId2"/>
          <a:stretch>
            <a:fillRect/>
          </a:stretch>
        </p:blipFill>
        <p:spPr>
          <a:xfrm>
            <a:off x="4784725" y="2257695"/>
            <a:ext cx="5195888" cy="2952209"/>
          </a:xfrm>
          <a:prstGeom prst="rect">
            <a:avLst/>
          </a:prstGeom>
        </p:spPr>
      </p:pic>
    </p:spTree>
    <p:extLst>
      <p:ext uri="{BB962C8B-B14F-4D97-AF65-F5344CB8AC3E}">
        <p14:creationId xmlns:p14="http://schemas.microsoft.com/office/powerpoint/2010/main" val="1284000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1821B-CFCD-4313-B99F-12FC05F64ABC}"/>
              </a:ext>
            </a:extLst>
          </p:cNvPr>
          <p:cNvSpPr>
            <a:spLocks noGrp="1"/>
          </p:cNvSpPr>
          <p:nvPr>
            <p:ph type="title"/>
          </p:nvPr>
        </p:nvSpPr>
        <p:spPr/>
        <p:txBody>
          <a:bodyPr/>
          <a:lstStyle/>
          <a:p>
            <a:r>
              <a:rPr lang="en-US" sz="3600" dirty="0"/>
              <a:t>SCREENSHOTS:</a:t>
            </a:r>
          </a:p>
        </p:txBody>
      </p:sp>
      <p:sp>
        <p:nvSpPr>
          <p:cNvPr id="6" name="Text Placeholder 5">
            <a:extLst>
              <a:ext uri="{FF2B5EF4-FFF2-40B4-BE49-F238E27FC236}">
                <a16:creationId xmlns:a16="http://schemas.microsoft.com/office/drawing/2014/main" id="{B13FCF64-ABD3-4021-ACA9-5260A5617E95}"/>
              </a:ext>
            </a:extLst>
          </p:cNvPr>
          <p:cNvSpPr>
            <a:spLocks noGrp="1"/>
          </p:cNvSpPr>
          <p:nvPr>
            <p:ph type="body" sz="half" idx="2"/>
          </p:nvPr>
        </p:nvSpPr>
        <p:spPr/>
        <p:txBody>
          <a:bodyPr>
            <a:normAutofit/>
          </a:bodyPr>
          <a:lstStyle/>
          <a:p>
            <a:r>
              <a:rPr lang="en-IN" sz="2400" dirty="0"/>
              <a:t>Place where admin can add Enterprises and organization </a:t>
            </a:r>
            <a:endParaRPr lang="en-US" sz="2400" dirty="0"/>
          </a:p>
        </p:txBody>
      </p:sp>
      <p:pic>
        <p:nvPicPr>
          <p:cNvPr id="7" name="Content Placeholder 6">
            <a:extLst>
              <a:ext uri="{FF2B5EF4-FFF2-40B4-BE49-F238E27FC236}">
                <a16:creationId xmlns:a16="http://schemas.microsoft.com/office/drawing/2014/main" id="{2CBE7A55-B2FC-49DF-8A4E-3EE6E6B442E4}"/>
              </a:ext>
            </a:extLst>
          </p:cNvPr>
          <p:cNvPicPr>
            <a:picLocks noGrp="1" noChangeAspect="1"/>
          </p:cNvPicPr>
          <p:nvPr>
            <p:ph idx="1"/>
          </p:nvPr>
        </p:nvPicPr>
        <p:blipFill>
          <a:blip r:embed="rId2"/>
          <a:stretch>
            <a:fillRect/>
          </a:stretch>
        </p:blipFill>
        <p:spPr>
          <a:xfrm>
            <a:off x="4784725" y="2270677"/>
            <a:ext cx="5195888" cy="2926245"/>
          </a:xfrm>
          <a:prstGeom prst="rect">
            <a:avLst/>
          </a:prstGeom>
        </p:spPr>
      </p:pic>
    </p:spTree>
    <p:extLst>
      <p:ext uri="{BB962C8B-B14F-4D97-AF65-F5344CB8AC3E}">
        <p14:creationId xmlns:p14="http://schemas.microsoft.com/office/powerpoint/2010/main" val="59286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1821B-CFCD-4313-B99F-12FC05F64ABC}"/>
              </a:ext>
            </a:extLst>
          </p:cNvPr>
          <p:cNvSpPr>
            <a:spLocks noGrp="1"/>
          </p:cNvSpPr>
          <p:nvPr>
            <p:ph type="title"/>
          </p:nvPr>
        </p:nvSpPr>
        <p:spPr/>
        <p:txBody>
          <a:bodyPr/>
          <a:lstStyle/>
          <a:p>
            <a:r>
              <a:rPr lang="en-US" sz="3600" dirty="0"/>
              <a:t>SCREENSHOTS:</a:t>
            </a:r>
          </a:p>
        </p:txBody>
      </p:sp>
      <p:sp>
        <p:nvSpPr>
          <p:cNvPr id="6" name="Text Placeholder 5">
            <a:extLst>
              <a:ext uri="{FF2B5EF4-FFF2-40B4-BE49-F238E27FC236}">
                <a16:creationId xmlns:a16="http://schemas.microsoft.com/office/drawing/2014/main" id="{B13FCF64-ABD3-4021-ACA9-5260A5617E95}"/>
              </a:ext>
            </a:extLst>
          </p:cNvPr>
          <p:cNvSpPr>
            <a:spLocks noGrp="1"/>
          </p:cNvSpPr>
          <p:nvPr>
            <p:ph type="body" sz="half" idx="2"/>
          </p:nvPr>
        </p:nvSpPr>
        <p:spPr/>
        <p:txBody>
          <a:bodyPr>
            <a:normAutofit/>
          </a:bodyPr>
          <a:lstStyle/>
          <a:p>
            <a:r>
              <a:rPr lang="en-IN" sz="2400" dirty="0"/>
              <a:t>Manage Users</a:t>
            </a:r>
            <a:endParaRPr lang="en-US" sz="2400" dirty="0"/>
          </a:p>
        </p:txBody>
      </p:sp>
      <p:pic>
        <p:nvPicPr>
          <p:cNvPr id="5" name="Content Placeholder 4">
            <a:extLst>
              <a:ext uri="{FF2B5EF4-FFF2-40B4-BE49-F238E27FC236}">
                <a16:creationId xmlns:a16="http://schemas.microsoft.com/office/drawing/2014/main" id="{B4E7F911-C943-48E2-BCE7-7E9299E563F4}"/>
              </a:ext>
            </a:extLst>
          </p:cNvPr>
          <p:cNvPicPr>
            <a:picLocks noGrp="1" noChangeAspect="1"/>
          </p:cNvPicPr>
          <p:nvPr>
            <p:ph idx="1"/>
          </p:nvPr>
        </p:nvPicPr>
        <p:blipFill>
          <a:blip r:embed="rId2"/>
          <a:stretch>
            <a:fillRect/>
          </a:stretch>
        </p:blipFill>
        <p:spPr>
          <a:xfrm>
            <a:off x="4784725" y="2272338"/>
            <a:ext cx="5195888" cy="2922924"/>
          </a:xfrm>
          <a:prstGeom prst="rect">
            <a:avLst/>
          </a:prstGeom>
        </p:spPr>
      </p:pic>
    </p:spTree>
    <p:extLst>
      <p:ext uri="{BB962C8B-B14F-4D97-AF65-F5344CB8AC3E}">
        <p14:creationId xmlns:p14="http://schemas.microsoft.com/office/powerpoint/2010/main" val="1773328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1821B-CFCD-4313-B99F-12FC05F64ABC}"/>
              </a:ext>
            </a:extLst>
          </p:cNvPr>
          <p:cNvSpPr>
            <a:spLocks noGrp="1"/>
          </p:cNvSpPr>
          <p:nvPr>
            <p:ph type="title"/>
          </p:nvPr>
        </p:nvSpPr>
        <p:spPr/>
        <p:txBody>
          <a:bodyPr/>
          <a:lstStyle/>
          <a:p>
            <a:r>
              <a:rPr lang="en-US" sz="3600" dirty="0"/>
              <a:t>SCREENSHOTS:</a:t>
            </a:r>
          </a:p>
        </p:txBody>
      </p:sp>
      <p:sp>
        <p:nvSpPr>
          <p:cNvPr id="6" name="Text Placeholder 5">
            <a:extLst>
              <a:ext uri="{FF2B5EF4-FFF2-40B4-BE49-F238E27FC236}">
                <a16:creationId xmlns:a16="http://schemas.microsoft.com/office/drawing/2014/main" id="{B13FCF64-ABD3-4021-ACA9-5260A5617E95}"/>
              </a:ext>
            </a:extLst>
          </p:cNvPr>
          <p:cNvSpPr>
            <a:spLocks noGrp="1"/>
          </p:cNvSpPr>
          <p:nvPr>
            <p:ph type="body" sz="half" idx="2"/>
          </p:nvPr>
        </p:nvSpPr>
        <p:spPr/>
        <p:txBody>
          <a:bodyPr>
            <a:normAutofit/>
          </a:bodyPr>
          <a:lstStyle/>
          <a:p>
            <a:r>
              <a:rPr lang="en-IN" sz="2400" dirty="0"/>
              <a:t>Managing Events</a:t>
            </a:r>
            <a:endParaRPr lang="en-US" sz="2400" dirty="0"/>
          </a:p>
        </p:txBody>
      </p:sp>
      <p:pic>
        <p:nvPicPr>
          <p:cNvPr id="7" name="Content Placeholder 6">
            <a:extLst>
              <a:ext uri="{FF2B5EF4-FFF2-40B4-BE49-F238E27FC236}">
                <a16:creationId xmlns:a16="http://schemas.microsoft.com/office/drawing/2014/main" id="{00FD65E1-8E51-4932-9E64-8C9F9F8FB382}"/>
              </a:ext>
            </a:extLst>
          </p:cNvPr>
          <p:cNvPicPr>
            <a:picLocks noGrp="1" noChangeAspect="1"/>
          </p:cNvPicPr>
          <p:nvPr>
            <p:ph idx="1"/>
          </p:nvPr>
        </p:nvPicPr>
        <p:blipFill>
          <a:blip r:embed="rId2"/>
          <a:stretch>
            <a:fillRect/>
          </a:stretch>
        </p:blipFill>
        <p:spPr>
          <a:xfrm>
            <a:off x="4784725" y="2273642"/>
            <a:ext cx="5195888" cy="2920316"/>
          </a:xfrm>
          <a:prstGeom prst="rect">
            <a:avLst/>
          </a:prstGeom>
        </p:spPr>
      </p:pic>
    </p:spTree>
    <p:extLst>
      <p:ext uri="{BB962C8B-B14F-4D97-AF65-F5344CB8AC3E}">
        <p14:creationId xmlns:p14="http://schemas.microsoft.com/office/powerpoint/2010/main" val="3110091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1821B-CFCD-4313-B99F-12FC05F64ABC}"/>
              </a:ext>
            </a:extLst>
          </p:cNvPr>
          <p:cNvSpPr>
            <a:spLocks noGrp="1"/>
          </p:cNvSpPr>
          <p:nvPr>
            <p:ph type="title"/>
          </p:nvPr>
        </p:nvSpPr>
        <p:spPr/>
        <p:txBody>
          <a:bodyPr/>
          <a:lstStyle/>
          <a:p>
            <a:r>
              <a:rPr lang="en-US" sz="3600" dirty="0"/>
              <a:t>SCREENSHOTS:</a:t>
            </a:r>
          </a:p>
        </p:txBody>
      </p:sp>
      <p:sp>
        <p:nvSpPr>
          <p:cNvPr id="6" name="Text Placeholder 5">
            <a:extLst>
              <a:ext uri="{FF2B5EF4-FFF2-40B4-BE49-F238E27FC236}">
                <a16:creationId xmlns:a16="http://schemas.microsoft.com/office/drawing/2014/main" id="{B13FCF64-ABD3-4021-ACA9-5260A5617E95}"/>
              </a:ext>
            </a:extLst>
          </p:cNvPr>
          <p:cNvSpPr>
            <a:spLocks noGrp="1"/>
          </p:cNvSpPr>
          <p:nvPr>
            <p:ph type="body" sz="half" idx="2"/>
          </p:nvPr>
        </p:nvSpPr>
        <p:spPr/>
        <p:txBody>
          <a:bodyPr>
            <a:normAutofit/>
          </a:bodyPr>
          <a:lstStyle/>
          <a:p>
            <a:r>
              <a:rPr lang="en-IN" sz="2400" dirty="0"/>
              <a:t>Creating Events</a:t>
            </a:r>
            <a:endParaRPr lang="en-US" sz="2400" dirty="0"/>
          </a:p>
        </p:txBody>
      </p:sp>
      <p:pic>
        <p:nvPicPr>
          <p:cNvPr id="5" name="Content Placeholder 4">
            <a:extLst>
              <a:ext uri="{FF2B5EF4-FFF2-40B4-BE49-F238E27FC236}">
                <a16:creationId xmlns:a16="http://schemas.microsoft.com/office/drawing/2014/main" id="{99A93688-9C80-4C08-9C6E-CEDC2964EDF5}"/>
              </a:ext>
            </a:extLst>
          </p:cNvPr>
          <p:cNvPicPr>
            <a:picLocks noGrp="1" noChangeAspect="1"/>
          </p:cNvPicPr>
          <p:nvPr>
            <p:ph idx="1"/>
          </p:nvPr>
        </p:nvPicPr>
        <p:blipFill>
          <a:blip r:embed="rId2"/>
          <a:stretch>
            <a:fillRect/>
          </a:stretch>
        </p:blipFill>
        <p:spPr>
          <a:xfrm>
            <a:off x="4784725" y="2259291"/>
            <a:ext cx="5195888" cy="2949017"/>
          </a:xfrm>
          <a:prstGeom prst="rect">
            <a:avLst/>
          </a:prstGeom>
        </p:spPr>
      </p:pic>
    </p:spTree>
    <p:extLst>
      <p:ext uri="{BB962C8B-B14F-4D97-AF65-F5344CB8AC3E}">
        <p14:creationId xmlns:p14="http://schemas.microsoft.com/office/powerpoint/2010/main" val="577825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1821B-CFCD-4313-B99F-12FC05F64ABC}"/>
              </a:ext>
            </a:extLst>
          </p:cNvPr>
          <p:cNvSpPr>
            <a:spLocks noGrp="1"/>
          </p:cNvSpPr>
          <p:nvPr>
            <p:ph type="title"/>
          </p:nvPr>
        </p:nvSpPr>
        <p:spPr/>
        <p:txBody>
          <a:bodyPr/>
          <a:lstStyle/>
          <a:p>
            <a:r>
              <a:rPr lang="en-US" sz="3600" dirty="0"/>
              <a:t>SCREENSHOTS:</a:t>
            </a:r>
          </a:p>
        </p:txBody>
      </p:sp>
      <p:sp>
        <p:nvSpPr>
          <p:cNvPr id="6" name="Text Placeholder 5">
            <a:extLst>
              <a:ext uri="{FF2B5EF4-FFF2-40B4-BE49-F238E27FC236}">
                <a16:creationId xmlns:a16="http://schemas.microsoft.com/office/drawing/2014/main" id="{B13FCF64-ABD3-4021-ACA9-5260A5617E95}"/>
              </a:ext>
            </a:extLst>
          </p:cNvPr>
          <p:cNvSpPr>
            <a:spLocks noGrp="1"/>
          </p:cNvSpPr>
          <p:nvPr>
            <p:ph type="body" sz="half" idx="2"/>
          </p:nvPr>
        </p:nvSpPr>
        <p:spPr/>
        <p:txBody>
          <a:bodyPr>
            <a:normAutofit/>
          </a:bodyPr>
          <a:lstStyle/>
          <a:p>
            <a:r>
              <a:rPr lang="en-IN" sz="2400" dirty="0"/>
              <a:t>Creating Users</a:t>
            </a:r>
            <a:endParaRPr lang="en-US" sz="2400" dirty="0"/>
          </a:p>
        </p:txBody>
      </p:sp>
      <p:pic>
        <p:nvPicPr>
          <p:cNvPr id="7" name="Content Placeholder 6">
            <a:extLst>
              <a:ext uri="{FF2B5EF4-FFF2-40B4-BE49-F238E27FC236}">
                <a16:creationId xmlns:a16="http://schemas.microsoft.com/office/drawing/2014/main" id="{EB6BF096-F0CF-402C-A01F-21F7B0BF15B3}"/>
              </a:ext>
            </a:extLst>
          </p:cNvPr>
          <p:cNvPicPr>
            <a:picLocks noGrp="1" noChangeAspect="1"/>
          </p:cNvPicPr>
          <p:nvPr>
            <p:ph idx="1"/>
          </p:nvPr>
        </p:nvPicPr>
        <p:blipFill>
          <a:blip r:embed="rId2"/>
          <a:stretch>
            <a:fillRect/>
          </a:stretch>
        </p:blipFill>
        <p:spPr>
          <a:xfrm>
            <a:off x="4784725" y="1622386"/>
            <a:ext cx="5195888" cy="4222828"/>
          </a:xfrm>
          <a:prstGeom prst="rect">
            <a:avLst/>
          </a:prstGeom>
        </p:spPr>
      </p:pic>
    </p:spTree>
    <p:extLst>
      <p:ext uri="{BB962C8B-B14F-4D97-AF65-F5344CB8AC3E}">
        <p14:creationId xmlns:p14="http://schemas.microsoft.com/office/powerpoint/2010/main" val="1893137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7B735-4CFB-4E0E-951A-555E9F3AB6AC}"/>
              </a:ext>
            </a:extLst>
          </p:cNvPr>
          <p:cNvSpPr>
            <a:spLocks noGrp="1"/>
          </p:cNvSpPr>
          <p:nvPr>
            <p:ph type="title"/>
          </p:nvPr>
        </p:nvSpPr>
        <p:spPr/>
        <p:txBody>
          <a:bodyPr/>
          <a:lstStyle/>
          <a:p>
            <a:r>
              <a:rPr lang="en-US" sz="4000" dirty="0"/>
              <a:t>ABSTRACT:</a:t>
            </a:r>
          </a:p>
        </p:txBody>
      </p:sp>
      <p:sp>
        <p:nvSpPr>
          <p:cNvPr id="3" name="Content Placeholder 2">
            <a:extLst>
              <a:ext uri="{FF2B5EF4-FFF2-40B4-BE49-F238E27FC236}">
                <a16:creationId xmlns:a16="http://schemas.microsoft.com/office/drawing/2014/main" id="{D496B378-597F-4598-B9AE-842AB3452443}"/>
              </a:ext>
            </a:extLst>
          </p:cNvPr>
          <p:cNvSpPr>
            <a:spLocks noGrp="1"/>
          </p:cNvSpPr>
          <p:nvPr>
            <p:ph idx="1"/>
          </p:nvPr>
        </p:nvSpPr>
        <p:spPr/>
        <p:txBody>
          <a:bodyPr/>
          <a:lstStyle/>
          <a:p>
            <a:pPr algn="just"/>
            <a:r>
              <a:rPr lang="en-US" sz="2400" dirty="0"/>
              <a:t>Events are one of the great ways to meet new people, hear their stories, get to know each other. Also, events are where one could expand their knowledge, by getting to know great minds, share their experience and get inspired.</a:t>
            </a:r>
          </a:p>
          <a:p>
            <a:pPr algn="just"/>
            <a:r>
              <a:rPr lang="en-US" sz="2400" dirty="0"/>
              <a:t>	Therefore, the top universities often conduct various events with various speakers to share their contribution in their domain of expertise with the students. That’s how new ideas are born, and legacies are formed.</a:t>
            </a:r>
          </a:p>
          <a:p>
            <a:endParaRPr lang="en-US" sz="2400" dirty="0"/>
          </a:p>
        </p:txBody>
      </p:sp>
    </p:spTree>
    <p:extLst>
      <p:ext uri="{BB962C8B-B14F-4D97-AF65-F5344CB8AC3E}">
        <p14:creationId xmlns:p14="http://schemas.microsoft.com/office/powerpoint/2010/main" val="2619702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1821B-CFCD-4313-B99F-12FC05F64ABC}"/>
              </a:ext>
            </a:extLst>
          </p:cNvPr>
          <p:cNvSpPr>
            <a:spLocks noGrp="1"/>
          </p:cNvSpPr>
          <p:nvPr>
            <p:ph type="title"/>
          </p:nvPr>
        </p:nvSpPr>
        <p:spPr/>
        <p:txBody>
          <a:bodyPr/>
          <a:lstStyle/>
          <a:p>
            <a:r>
              <a:rPr lang="en-US" sz="3600" dirty="0"/>
              <a:t>SCREENSHOTS:</a:t>
            </a:r>
          </a:p>
        </p:txBody>
      </p:sp>
      <p:sp>
        <p:nvSpPr>
          <p:cNvPr id="6" name="Text Placeholder 5">
            <a:extLst>
              <a:ext uri="{FF2B5EF4-FFF2-40B4-BE49-F238E27FC236}">
                <a16:creationId xmlns:a16="http://schemas.microsoft.com/office/drawing/2014/main" id="{B13FCF64-ABD3-4021-ACA9-5260A5617E95}"/>
              </a:ext>
            </a:extLst>
          </p:cNvPr>
          <p:cNvSpPr>
            <a:spLocks noGrp="1"/>
          </p:cNvSpPr>
          <p:nvPr>
            <p:ph type="body" sz="half" idx="2"/>
          </p:nvPr>
        </p:nvSpPr>
        <p:spPr/>
        <p:txBody>
          <a:bodyPr>
            <a:normAutofit/>
          </a:bodyPr>
          <a:lstStyle/>
          <a:p>
            <a:r>
              <a:rPr lang="en-IN" sz="2400" dirty="0"/>
              <a:t>Users Dashboard</a:t>
            </a:r>
            <a:endParaRPr lang="en-US" sz="2400" dirty="0"/>
          </a:p>
        </p:txBody>
      </p:sp>
      <p:pic>
        <p:nvPicPr>
          <p:cNvPr id="5" name="Content Placeholder 4">
            <a:extLst>
              <a:ext uri="{FF2B5EF4-FFF2-40B4-BE49-F238E27FC236}">
                <a16:creationId xmlns:a16="http://schemas.microsoft.com/office/drawing/2014/main" id="{204D2D4B-9C56-4ED5-A23F-0DEDD1E8455E}"/>
              </a:ext>
            </a:extLst>
          </p:cNvPr>
          <p:cNvPicPr>
            <a:picLocks noGrp="1" noChangeAspect="1"/>
          </p:cNvPicPr>
          <p:nvPr>
            <p:ph idx="1"/>
          </p:nvPr>
        </p:nvPicPr>
        <p:blipFill>
          <a:blip r:embed="rId2"/>
          <a:stretch>
            <a:fillRect/>
          </a:stretch>
        </p:blipFill>
        <p:spPr>
          <a:xfrm>
            <a:off x="4784725" y="2260112"/>
            <a:ext cx="5195888" cy="2947375"/>
          </a:xfrm>
          <a:prstGeom prst="rect">
            <a:avLst/>
          </a:prstGeom>
        </p:spPr>
      </p:pic>
    </p:spTree>
    <p:extLst>
      <p:ext uri="{BB962C8B-B14F-4D97-AF65-F5344CB8AC3E}">
        <p14:creationId xmlns:p14="http://schemas.microsoft.com/office/powerpoint/2010/main" val="53183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1821B-CFCD-4313-B99F-12FC05F64ABC}"/>
              </a:ext>
            </a:extLst>
          </p:cNvPr>
          <p:cNvSpPr>
            <a:spLocks noGrp="1"/>
          </p:cNvSpPr>
          <p:nvPr>
            <p:ph type="title"/>
          </p:nvPr>
        </p:nvSpPr>
        <p:spPr/>
        <p:txBody>
          <a:bodyPr/>
          <a:lstStyle/>
          <a:p>
            <a:r>
              <a:rPr lang="en-US" sz="3600" dirty="0"/>
              <a:t>SCREENSHOTS:</a:t>
            </a:r>
          </a:p>
        </p:txBody>
      </p:sp>
      <p:sp>
        <p:nvSpPr>
          <p:cNvPr id="6" name="Text Placeholder 5">
            <a:extLst>
              <a:ext uri="{FF2B5EF4-FFF2-40B4-BE49-F238E27FC236}">
                <a16:creationId xmlns:a16="http://schemas.microsoft.com/office/drawing/2014/main" id="{B13FCF64-ABD3-4021-ACA9-5260A5617E95}"/>
              </a:ext>
            </a:extLst>
          </p:cNvPr>
          <p:cNvSpPr>
            <a:spLocks noGrp="1"/>
          </p:cNvSpPr>
          <p:nvPr>
            <p:ph type="body" sz="half" idx="2"/>
          </p:nvPr>
        </p:nvSpPr>
        <p:spPr/>
        <p:txBody>
          <a:bodyPr>
            <a:normAutofit/>
          </a:bodyPr>
          <a:lstStyle/>
          <a:p>
            <a:r>
              <a:rPr lang="en-IN" sz="2400" dirty="0"/>
              <a:t>Users Schedule</a:t>
            </a:r>
            <a:endParaRPr lang="en-US" sz="2400" dirty="0"/>
          </a:p>
        </p:txBody>
      </p:sp>
      <p:pic>
        <p:nvPicPr>
          <p:cNvPr id="7" name="Content Placeholder 6">
            <a:extLst>
              <a:ext uri="{FF2B5EF4-FFF2-40B4-BE49-F238E27FC236}">
                <a16:creationId xmlns:a16="http://schemas.microsoft.com/office/drawing/2014/main" id="{2ECF5AB0-6DB0-4374-B76E-0A3930D3CBB3}"/>
              </a:ext>
            </a:extLst>
          </p:cNvPr>
          <p:cNvPicPr>
            <a:picLocks noGrp="1" noChangeAspect="1"/>
          </p:cNvPicPr>
          <p:nvPr>
            <p:ph idx="1"/>
          </p:nvPr>
        </p:nvPicPr>
        <p:blipFill>
          <a:blip r:embed="rId2"/>
          <a:stretch>
            <a:fillRect/>
          </a:stretch>
        </p:blipFill>
        <p:spPr>
          <a:xfrm>
            <a:off x="4784725" y="2269608"/>
            <a:ext cx="5195888" cy="2928384"/>
          </a:xfrm>
          <a:prstGeom prst="rect">
            <a:avLst/>
          </a:prstGeom>
        </p:spPr>
      </p:pic>
    </p:spTree>
    <p:extLst>
      <p:ext uri="{BB962C8B-B14F-4D97-AF65-F5344CB8AC3E}">
        <p14:creationId xmlns:p14="http://schemas.microsoft.com/office/powerpoint/2010/main" val="1821499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1821B-CFCD-4313-B99F-12FC05F64ABC}"/>
              </a:ext>
            </a:extLst>
          </p:cNvPr>
          <p:cNvSpPr>
            <a:spLocks noGrp="1"/>
          </p:cNvSpPr>
          <p:nvPr>
            <p:ph type="title"/>
          </p:nvPr>
        </p:nvSpPr>
        <p:spPr/>
        <p:txBody>
          <a:bodyPr/>
          <a:lstStyle/>
          <a:p>
            <a:r>
              <a:rPr lang="en-US" sz="3600" dirty="0"/>
              <a:t>SCREENSHOTS:</a:t>
            </a:r>
          </a:p>
        </p:txBody>
      </p:sp>
      <p:sp>
        <p:nvSpPr>
          <p:cNvPr id="6" name="Text Placeholder 5">
            <a:extLst>
              <a:ext uri="{FF2B5EF4-FFF2-40B4-BE49-F238E27FC236}">
                <a16:creationId xmlns:a16="http://schemas.microsoft.com/office/drawing/2014/main" id="{B13FCF64-ABD3-4021-ACA9-5260A5617E95}"/>
              </a:ext>
            </a:extLst>
          </p:cNvPr>
          <p:cNvSpPr>
            <a:spLocks noGrp="1"/>
          </p:cNvSpPr>
          <p:nvPr>
            <p:ph type="body" sz="half" idx="2"/>
          </p:nvPr>
        </p:nvSpPr>
        <p:spPr/>
        <p:txBody>
          <a:bodyPr>
            <a:normAutofit/>
          </a:bodyPr>
          <a:lstStyle/>
          <a:p>
            <a:r>
              <a:rPr lang="en-IN" sz="2400" dirty="0"/>
              <a:t>Managing Events</a:t>
            </a:r>
            <a:endParaRPr lang="en-US" sz="2400" dirty="0"/>
          </a:p>
        </p:txBody>
      </p:sp>
      <p:pic>
        <p:nvPicPr>
          <p:cNvPr id="5" name="Content Placeholder 4">
            <a:extLst>
              <a:ext uri="{FF2B5EF4-FFF2-40B4-BE49-F238E27FC236}">
                <a16:creationId xmlns:a16="http://schemas.microsoft.com/office/drawing/2014/main" id="{F792FFF8-D407-42A3-93B3-5FC272AB682F}"/>
              </a:ext>
            </a:extLst>
          </p:cNvPr>
          <p:cNvPicPr>
            <a:picLocks noGrp="1" noChangeAspect="1"/>
          </p:cNvPicPr>
          <p:nvPr>
            <p:ph idx="1"/>
          </p:nvPr>
        </p:nvPicPr>
        <p:blipFill>
          <a:blip r:embed="rId2"/>
          <a:stretch>
            <a:fillRect/>
          </a:stretch>
        </p:blipFill>
        <p:spPr>
          <a:xfrm>
            <a:off x="4784725" y="2278039"/>
            <a:ext cx="5195888" cy="2911521"/>
          </a:xfrm>
          <a:prstGeom prst="rect">
            <a:avLst/>
          </a:prstGeom>
        </p:spPr>
      </p:pic>
    </p:spTree>
    <p:extLst>
      <p:ext uri="{BB962C8B-B14F-4D97-AF65-F5344CB8AC3E}">
        <p14:creationId xmlns:p14="http://schemas.microsoft.com/office/powerpoint/2010/main" val="1117443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1821B-CFCD-4313-B99F-12FC05F64ABC}"/>
              </a:ext>
            </a:extLst>
          </p:cNvPr>
          <p:cNvSpPr>
            <a:spLocks noGrp="1"/>
          </p:cNvSpPr>
          <p:nvPr>
            <p:ph type="title"/>
          </p:nvPr>
        </p:nvSpPr>
        <p:spPr/>
        <p:txBody>
          <a:bodyPr/>
          <a:lstStyle/>
          <a:p>
            <a:r>
              <a:rPr lang="en-US" sz="3600" dirty="0"/>
              <a:t>SCREENSHOTS:</a:t>
            </a:r>
          </a:p>
        </p:txBody>
      </p:sp>
      <p:sp>
        <p:nvSpPr>
          <p:cNvPr id="6" name="Text Placeholder 5">
            <a:extLst>
              <a:ext uri="{FF2B5EF4-FFF2-40B4-BE49-F238E27FC236}">
                <a16:creationId xmlns:a16="http://schemas.microsoft.com/office/drawing/2014/main" id="{B13FCF64-ABD3-4021-ACA9-5260A5617E95}"/>
              </a:ext>
            </a:extLst>
          </p:cNvPr>
          <p:cNvSpPr>
            <a:spLocks noGrp="1"/>
          </p:cNvSpPr>
          <p:nvPr>
            <p:ph type="body" sz="half" idx="2"/>
          </p:nvPr>
        </p:nvSpPr>
        <p:spPr/>
        <p:txBody>
          <a:bodyPr>
            <a:normAutofit/>
          </a:bodyPr>
          <a:lstStyle/>
          <a:p>
            <a:r>
              <a:rPr lang="en-IN" sz="2400" dirty="0"/>
              <a:t>Account Settings</a:t>
            </a:r>
            <a:endParaRPr lang="en-US" sz="2400" dirty="0"/>
          </a:p>
        </p:txBody>
      </p:sp>
      <p:pic>
        <p:nvPicPr>
          <p:cNvPr id="7" name="Content Placeholder 6">
            <a:extLst>
              <a:ext uri="{FF2B5EF4-FFF2-40B4-BE49-F238E27FC236}">
                <a16:creationId xmlns:a16="http://schemas.microsoft.com/office/drawing/2014/main" id="{7142F1B6-95FB-4FF2-B7BD-817DC7D33C59}"/>
              </a:ext>
            </a:extLst>
          </p:cNvPr>
          <p:cNvPicPr>
            <a:picLocks noGrp="1" noChangeAspect="1"/>
          </p:cNvPicPr>
          <p:nvPr>
            <p:ph idx="1"/>
          </p:nvPr>
        </p:nvPicPr>
        <p:blipFill>
          <a:blip r:embed="rId2"/>
          <a:stretch>
            <a:fillRect/>
          </a:stretch>
        </p:blipFill>
        <p:spPr>
          <a:xfrm>
            <a:off x="4784725" y="2273642"/>
            <a:ext cx="5195888" cy="2920316"/>
          </a:xfrm>
          <a:prstGeom prst="rect">
            <a:avLst/>
          </a:prstGeom>
        </p:spPr>
      </p:pic>
    </p:spTree>
    <p:extLst>
      <p:ext uri="{BB962C8B-B14F-4D97-AF65-F5344CB8AC3E}">
        <p14:creationId xmlns:p14="http://schemas.microsoft.com/office/powerpoint/2010/main" val="2738027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1821B-CFCD-4313-B99F-12FC05F64ABC}"/>
              </a:ext>
            </a:extLst>
          </p:cNvPr>
          <p:cNvSpPr>
            <a:spLocks noGrp="1"/>
          </p:cNvSpPr>
          <p:nvPr>
            <p:ph type="title"/>
          </p:nvPr>
        </p:nvSpPr>
        <p:spPr/>
        <p:txBody>
          <a:bodyPr/>
          <a:lstStyle/>
          <a:p>
            <a:r>
              <a:rPr lang="en-US" sz="4000" dirty="0"/>
              <a:t>Thank You!</a:t>
            </a:r>
          </a:p>
        </p:txBody>
      </p:sp>
      <p:sp>
        <p:nvSpPr>
          <p:cNvPr id="3" name="Content Placeholder 2">
            <a:extLst>
              <a:ext uri="{FF2B5EF4-FFF2-40B4-BE49-F238E27FC236}">
                <a16:creationId xmlns:a16="http://schemas.microsoft.com/office/drawing/2014/main" id="{8D723F9C-D609-4B62-B04C-49DF4A06A95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5427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2087C-46BF-4FD0-A5DA-25518DE8968B}"/>
              </a:ext>
            </a:extLst>
          </p:cNvPr>
          <p:cNvSpPr>
            <a:spLocks noGrp="1"/>
          </p:cNvSpPr>
          <p:nvPr>
            <p:ph type="title"/>
          </p:nvPr>
        </p:nvSpPr>
        <p:spPr>
          <a:xfrm>
            <a:off x="645130" y="85072"/>
            <a:ext cx="9404723" cy="1400530"/>
          </a:xfrm>
        </p:spPr>
        <p:txBody>
          <a:bodyPr/>
          <a:lstStyle/>
          <a:p>
            <a:r>
              <a:rPr lang="en-US" sz="4000" cap="all" dirty="0"/>
              <a:t>Problem Statement:</a:t>
            </a:r>
            <a:br>
              <a:rPr lang="en-US" b="1" cap="all" dirty="0"/>
            </a:br>
            <a:endParaRPr lang="en-US" dirty="0"/>
          </a:p>
        </p:txBody>
      </p:sp>
      <p:sp>
        <p:nvSpPr>
          <p:cNvPr id="3" name="Content Placeholder 2">
            <a:extLst>
              <a:ext uri="{FF2B5EF4-FFF2-40B4-BE49-F238E27FC236}">
                <a16:creationId xmlns:a16="http://schemas.microsoft.com/office/drawing/2014/main" id="{5D52516F-5DB1-4AE3-8C9A-499620232C0C}"/>
              </a:ext>
            </a:extLst>
          </p:cNvPr>
          <p:cNvSpPr>
            <a:spLocks noGrp="1"/>
          </p:cNvSpPr>
          <p:nvPr>
            <p:ph idx="1"/>
          </p:nvPr>
        </p:nvSpPr>
        <p:spPr>
          <a:xfrm>
            <a:off x="773374" y="1553297"/>
            <a:ext cx="9276479" cy="4526992"/>
          </a:xfrm>
        </p:spPr>
        <p:txBody>
          <a:bodyPr/>
          <a:lstStyle/>
          <a:p>
            <a:pPr algn="just"/>
            <a:r>
              <a:rPr lang="en-US" sz="2100" dirty="0"/>
              <a:t>The main problem that most of the universities face is that there is no generic application where a university can manage all their events with ease and where students can be informed about the events and gain knowledge and excel.</a:t>
            </a:r>
          </a:p>
          <a:p>
            <a:pPr algn="just"/>
            <a:r>
              <a:rPr lang="en-US" sz="2100" dirty="0"/>
              <a:t>Currently, some universities are still using the traditional ‘</a:t>
            </a:r>
            <a:r>
              <a:rPr lang="en-US" sz="2100" b="1" dirty="0"/>
              <a:t>contact everyone via email</a:t>
            </a:r>
            <a:r>
              <a:rPr lang="en-US" sz="2100" dirty="0"/>
              <a:t>’ methodology for scheduling events. Meanwhile, a whole lot of universities have shifted to cloud services, like </a:t>
            </a:r>
            <a:r>
              <a:rPr lang="en-US" sz="2100" b="1" dirty="0"/>
              <a:t>Google Calendar, Microsoft Outlook, etc.</a:t>
            </a:r>
            <a:r>
              <a:rPr lang="en-US" sz="2100" dirty="0"/>
              <a:t> However, the management will be easier if they could have their own application, which is specialized for addressing this problem. This also enables the university to collect data and perform analysis which would help the university to understand their students’ interest and schedule events based on that.</a:t>
            </a:r>
          </a:p>
          <a:p>
            <a:endParaRPr lang="en-US" dirty="0"/>
          </a:p>
        </p:txBody>
      </p:sp>
    </p:spTree>
    <p:extLst>
      <p:ext uri="{BB962C8B-B14F-4D97-AF65-F5344CB8AC3E}">
        <p14:creationId xmlns:p14="http://schemas.microsoft.com/office/powerpoint/2010/main" val="2436215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CDB84-2445-48D6-BA21-4EB043C27817}"/>
              </a:ext>
            </a:extLst>
          </p:cNvPr>
          <p:cNvSpPr>
            <a:spLocks noGrp="1"/>
          </p:cNvSpPr>
          <p:nvPr>
            <p:ph type="title"/>
          </p:nvPr>
        </p:nvSpPr>
        <p:spPr/>
        <p:txBody>
          <a:bodyPr/>
          <a:lstStyle/>
          <a:p>
            <a:r>
              <a:rPr lang="en-US" sz="4000" dirty="0"/>
              <a:t>APPROACH:</a:t>
            </a:r>
          </a:p>
        </p:txBody>
      </p:sp>
      <p:sp>
        <p:nvSpPr>
          <p:cNvPr id="3" name="Content Placeholder 2">
            <a:extLst>
              <a:ext uri="{FF2B5EF4-FFF2-40B4-BE49-F238E27FC236}">
                <a16:creationId xmlns:a16="http://schemas.microsoft.com/office/drawing/2014/main" id="{6F28DF3A-83CD-4C81-B494-291FDF1AC4C2}"/>
              </a:ext>
            </a:extLst>
          </p:cNvPr>
          <p:cNvSpPr>
            <a:spLocks noGrp="1"/>
          </p:cNvSpPr>
          <p:nvPr>
            <p:ph idx="1"/>
          </p:nvPr>
        </p:nvSpPr>
        <p:spPr>
          <a:xfrm>
            <a:off x="646111" y="1581578"/>
            <a:ext cx="8946541" cy="4195481"/>
          </a:xfrm>
        </p:spPr>
        <p:txBody>
          <a:bodyPr>
            <a:normAutofit fontScale="92500" lnSpcReduction="10000"/>
          </a:bodyPr>
          <a:lstStyle/>
          <a:p>
            <a:pPr algn="just"/>
            <a:r>
              <a:rPr lang="en-US" sz="2300" dirty="0"/>
              <a:t>The Application Master, a.k.a. Admin, creates all the colleges and departments, along with the users (Faculties and students) and special actors (Event managers, etc.).</a:t>
            </a:r>
          </a:p>
          <a:p>
            <a:pPr algn="just"/>
            <a:r>
              <a:rPr lang="en-US" sz="2300" dirty="0"/>
              <a:t>	When a new event is going to be organized, it can be created by event manager, faculty, or students. Based on who creates the event, it will be decided whether an approval is required. All students cannot create an event, only certain students (Class representative, club president, etc.) can create events.</a:t>
            </a:r>
          </a:p>
          <a:p>
            <a:pPr algn="just"/>
            <a:r>
              <a:rPr lang="en-US" sz="2300" dirty="0"/>
              <a:t>	Once an event is created, the event owner will be given admin access for that event and he/she can invite others including guests and other students. Once an invite is sent the invitees can either accept or reject the invite. Students can then login to their accounts and see the events they have registered for.</a:t>
            </a:r>
          </a:p>
          <a:p>
            <a:endParaRPr lang="en-US" dirty="0"/>
          </a:p>
        </p:txBody>
      </p:sp>
    </p:spTree>
    <p:extLst>
      <p:ext uri="{BB962C8B-B14F-4D97-AF65-F5344CB8AC3E}">
        <p14:creationId xmlns:p14="http://schemas.microsoft.com/office/powerpoint/2010/main" val="169440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7FA45-AAE4-4310-90E6-81F21FFA4FC3}"/>
              </a:ext>
            </a:extLst>
          </p:cNvPr>
          <p:cNvSpPr>
            <a:spLocks noGrp="1"/>
          </p:cNvSpPr>
          <p:nvPr>
            <p:ph type="title"/>
          </p:nvPr>
        </p:nvSpPr>
        <p:spPr/>
        <p:txBody>
          <a:bodyPr/>
          <a:lstStyle/>
          <a:p>
            <a:r>
              <a:rPr lang="en-US" sz="4000" dirty="0"/>
              <a:t>APPROACH (contd.):</a:t>
            </a:r>
          </a:p>
        </p:txBody>
      </p:sp>
      <p:sp>
        <p:nvSpPr>
          <p:cNvPr id="3" name="Content Placeholder 2">
            <a:extLst>
              <a:ext uri="{FF2B5EF4-FFF2-40B4-BE49-F238E27FC236}">
                <a16:creationId xmlns:a16="http://schemas.microsoft.com/office/drawing/2014/main" id="{ACAEC898-E6B8-4F02-8021-22448711F3DE}"/>
              </a:ext>
            </a:extLst>
          </p:cNvPr>
          <p:cNvSpPr>
            <a:spLocks noGrp="1"/>
          </p:cNvSpPr>
          <p:nvPr>
            <p:ph idx="1"/>
          </p:nvPr>
        </p:nvSpPr>
        <p:spPr>
          <a:xfrm>
            <a:off x="754520" y="1647566"/>
            <a:ext cx="8946541" cy="4195481"/>
          </a:xfrm>
        </p:spPr>
        <p:txBody>
          <a:bodyPr>
            <a:normAutofit fontScale="92500" lnSpcReduction="20000"/>
          </a:bodyPr>
          <a:lstStyle/>
          <a:p>
            <a:pPr algn="just"/>
            <a:r>
              <a:rPr lang="en-US" sz="2300" dirty="0"/>
              <a:t>During the event, all the invitees who have confirmed their presence will be checked-in and those who confirmed and didn’t show up will be marked. When a person gets marked three consecutive times, he/she will be blacklisted from registering for further events.</a:t>
            </a:r>
          </a:p>
          <a:p>
            <a:pPr algn="just"/>
            <a:r>
              <a:rPr lang="en-US" sz="2300" dirty="0"/>
              <a:t>	In addition to this, open events with limited seats can also be created where anyone can register for the event.</a:t>
            </a:r>
          </a:p>
          <a:p>
            <a:pPr algn="just"/>
            <a:r>
              <a:rPr lang="en-US" sz="2300" dirty="0"/>
              <a:t>	Other than the event organizers and attendees, there will be sponsors who can fund the events. Special reservations will be made for the sponsors for that event.</a:t>
            </a:r>
          </a:p>
          <a:p>
            <a:pPr algn="just"/>
            <a:r>
              <a:rPr lang="en-US" sz="2300" dirty="0"/>
              <a:t>	This will be the basic functionality of our application and it can be scaled up to include more functionalities and to include more roles.</a:t>
            </a:r>
          </a:p>
          <a:p>
            <a:endParaRPr lang="en-US" dirty="0"/>
          </a:p>
        </p:txBody>
      </p:sp>
    </p:spTree>
    <p:extLst>
      <p:ext uri="{BB962C8B-B14F-4D97-AF65-F5344CB8AC3E}">
        <p14:creationId xmlns:p14="http://schemas.microsoft.com/office/powerpoint/2010/main" val="659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CC024-A35A-4366-9D53-57776ECA5A71}"/>
              </a:ext>
            </a:extLst>
          </p:cNvPr>
          <p:cNvSpPr>
            <a:spLocks noGrp="1"/>
          </p:cNvSpPr>
          <p:nvPr>
            <p:ph type="title"/>
          </p:nvPr>
        </p:nvSpPr>
        <p:spPr>
          <a:xfrm>
            <a:off x="589550" y="0"/>
            <a:ext cx="9404723" cy="1400530"/>
          </a:xfrm>
        </p:spPr>
        <p:txBody>
          <a:bodyPr/>
          <a:lstStyle/>
          <a:p>
            <a:r>
              <a:rPr lang="en-US" dirty="0"/>
              <a:t>OBJECT MODEL:</a:t>
            </a:r>
          </a:p>
        </p:txBody>
      </p:sp>
      <p:pic>
        <p:nvPicPr>
          <p:cNvPr id="7" name="Content Placeholder 6">
            <a:extLst>
              <a:ext uri="{FF2B5EF4-FFF2-40B4-BE49-F238E27FC236}">
                <a16:creationId xmlns:a16="http://schemas.microsoft.com/office/drawing/2014/main" id="{61C86996-8864-47A2-9325-731079C03407}"/>
              </a:ext>
            </a:extLst>
          </p:cNvPr>
          <p:cNvPicPr>
            <a:picLocks noGrp="1" noChangeAspect="1"/>
          </p:cNvPicPr>
          <p:nvPr>
            <p:ph idx="1"/>
          </p:nvPr>
        </p:nvPicPr>
        <p:blipFill>
          <a:blip r:embed="rId2"/>
          <a:stretch>
            <a:fillRect/>
          </a:stretch>
        </p:blipFill>
        <p:spPr>
          <a:xfrm>
            <a:off x="815369" y="688157"/>
            <a:ext cx="9575407" cy="6087223"/>
          </a:xfrm>
        </p:spPr>
      </p:pic>
    </p:spTree>
    <p:extLst>
      <p:ext uri="{BB962C8B-B14F-4D97-AF65-F5344CB8AC3E}">
        <p14:creationId xmlns:p14="http://schemas.microsoft.com/office/powerpoint/2010/main" val="3499215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8B5C6-50ED-4F40-A80C-F3A0ED8A5E56}"/>
              </a:ext>
            </a:extLst>
          </p:cNvPr>
          <p:cNvSpPr>
            <a:spLocks noGrp="1"/>
          </p:cNvSpPr>
          <p:nvPr>
            <p:ph type="title"/>
          </p:nvPr>
        </p:nvSpPr>
        <p:spPr/>
        <p:txBody>
          <a:bodyPr/>
          <a:lstStyle/>
          <a:p>
            <a:r>
              <a:rPr lang="en-IN" dirty="0"/>
              <a:t>ER Diagram</a:t>
            </a:r>
            <a:endParaRPr lang="en-US" dirty="0"/>
          </a:p>
        </p:txBody>
      </p:sp>
      <p:pic>
        <p:nvPicPr>
          <p:cNvPr id="4" name="Content Placeholder 3">
            <a:extLst>
              <a:ext uri="{FF2B5EF4-FFF2-40B4-BE49-F238E27FC236}">
                <a16:creationId xmlns:a16="http://schemas.microsoft.com/office/drawing/2014/main" id="{1392EDF5-06CC-4358-AFF9-979089ABD791}"/>
              </a:ext>
            </a:extLst>
          </p:cNvPr>
          <p:cNvPicPr>
            <a:picLocks noGrp="1" noChangeAspect="1"/>
          </p:cNvPicPr>
          <p:nvPr>
            <p:ph idx="1"/>
          </p:nvPr>
        </p:nvPicPr>
        <p:blipFill>
          <a:blip r:embed="rId2"/>
          <a:stretch>
            <a:fillRect/>
          </a:stretch>
        </p:blipFill>
        <p:spPr>
          <a:xfrm>
            <a:off x="371476" y="1247774"/>
            <a:ext cx="11420474" cy="5267325"/>
          </a:xfrm>
          <a:prstGeom prst="rect">
            <a:avLst/>
          </a:prstGeom>
        </p:spPr>
      </p:pic>
    </p:spTree>
    <p:extLst>
      <p:ext uri="{BB962C8B-B14F-4D97-AF65-F5344CB8AC3E}">
        <p14:creationId xmlns:p14="http://schemas.microsoft.com/office/powerpoint/2010/main" val="701737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16C0D-64DA-4A4A-A050-78A4A1E7A91C}"/>
              </a:ext>
            </a:extLst>
          </p:cNvPr>
          <p:cNvSpPr>
            <a:spLocks noGrp="1"/>
          </p:cNvSpPr>
          <p:nvPr>
            <p:ph type="title"/>
          </p:nvPr>
        </p:nvSpPr>
        <p:spPr/>
        <p:txBody>
          <a:bodyPr/>
          <a:lstStyle/>
          <a:p>
            <a:r>
              <a:rPr lang="en-US" sz="4000" dirty="0"/>
              <a:t>ACTORS AND USECASES:</a:t>
            </a:r>
          </a:p>
        </p:txBody>
      </p:sp>
      <p:sp>
        <p:nvSpPr>
          <p:cNvPr id="3" name="Content Placeholder 2">
            <a:extLst>
              <a:ext uri="{FF2B5EF4-FFF2-40B4-BE49-F238E27FC236}">
                <a16:creationId xmlns:a16="http://schemas.microsoft.com/office/drawing/2014/main" id="{84DFB09A-3B41-401E-8E0F-5E73365694DF}"/>
              </a:ext>
            </a:extLst>
          </p:cNvPr>
          <p:cNvSpPr>
            <a:spLocks noGrp="1"/>
          </p:cNvSpPr>
          <p:nvPr>
            <p:ph idx="1"/>
          </p:nvPr>
        </p:nvSpPr>
        <p:spPr>
          <a:xfrm>
            <a:off x="754520" y="1656993"/>
            <a:ext cx="8946541" cy="4195481"/>
          </a:xfrm>
        </p:spPr>
        <p:txBody>
          <a:bodyPr>
            <a:normAutofit fontScale="92500" lnSpcReduction="20000"/>
          </a:bodyPr>
          <a:lstStyle/>
          <a:p>
            <a:pPr lvl="0"/>
            <a:r>
              <a:rPr lang="en-US" sz="2100" dirty="0"/>
              <a:t>Application Master : </a:t>
            </a:r>
          </a:p>
          <a:p>
            <a:pPr lvl="1"/>
            <a:r>
              <a:rPr lang="en-US" sz="1900" dirty="0"/>
              <a:t>Creates and manages users at different levels</a:t>
            </a:r>
          </a:p>
          <a:p>
            <a:pPr lvl="1"/>
            <a:r>
              <a:rPr lang="en-US" sz="1900" dirty="0"/>
              <a:t>Approves or rejects open event requests</a:t>
            </a:r>
          </a:p>
          <a:p>
            <a:pPr lvl="1"/>
            <a:r>
              <a:rPr lang="en-US" sz="1900" dirty="0"/>
              <a:t>Views Event Statistics</a:t>
            </a:r>
          </a:p>
          <a:p>
            <a:pPr lvl="1"/>
            <a:r>
              <a:rPr lang="en-US" sz="1900" dirty="0"/>
              <a:t>Creates and manages Colleges, programs, administrative wing and councils</a:t>
            </a:r>
          </a:p>
          <a:p>
            <a:pPr lvl="1"/>
            <a:r>
              <a:rPr lang="en-US" sz="1900" dirty="0"/>
              <a:t>Creates events at various levels</a:t>
            </a:r>
          </a:p>
          <a:p>
            <a:pPr lvl="0"/>
            <a:r>
              <a:rPr lang="en-US" dirty="0"/>
              <a:t>	</a:t>
            </a:r>
            <a:r>
              <a:rPr lang="en-US" sz="2100" dirty="0"/>
              <a:t>Network Admin: </a:t>
            </a:r>
          </a:p>
          <a:p>
            <a:pPr lvl="1"/>
            <a:r>
              <a:rPr lang="en-US" sz="1900" dirty="0"/>
              <a:t>Creates and manages users at network level</a:t>
            </a:r>
          </a:p>
          <a:p>
            <a:pPr lvl="1"/>
            <a:r>
              <a:rPr lang="en-US" sz="1900" dirty="0"/>
              <a:t>Approves or rejects network event requests</a:t>
            </a:r>
          </a:p>
          <a:p>
            <a:pPr lvl="1"/>
            <a:r>
              <a:rPr lang="en-US" sz="1900" dirty="0"/>
              <a:t>Creates and manages various entities in their network</a:t>
            </a:r>
          </a:p>
          <a:p>
            <a:pPr lvl="1"/>
            <a:r>
              <a:rPr lang="en-US" sz="1900" dirty="0"/>
              <a:t>Creates events at network level</a:t>
            </a:r>
          </a:p>
          <a:p>
            <a:pPr marL="0" indent="0">
              <a:buNone/>
            </a:pPr>
            <a:endParaRPr lang="en-US" dirty="0"/>
          </a:p>
        </p:txBody>
      </p:sp>
    </p:spTree>
    <p:extLst>
      <p:ext uri="{BB962C8B-B14F-4D97-AF65-F5344CB8AC3E}">
        <p14:creationId xmlns:p14="http://schemas.microsoft.com/office/powerpoint/2010/main" val="2632462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7CF17-F3BB-4F27-BE47-A657DD92BDFF}"/>
              </a:ext>
            </a:extLst>
          </p:cNvPr>
          <p:cNvSpPr>
            <a:spLocks noGrp="1"/>
          </p:cNvSpPr>
          <p:nvPr>
            <p:ph type="title"/>
          </p:nvPr>
        </p:nvSpPr>
        <p:spPr/>
        <p:txBody>
          <a:bodyPr/>
          <a:lstStyle/>
          <a:p>
            <a:r>
              <a:rPr lang="en-US" sz="4000" dirty="0"/>
              <a:t>ACTORS AND USECASES(contd.)</a:t>
            </a:r>
          </a:p>
        </p:txBody>
      </p:sp>
      <p:sp>
        <p:nvSpPr>
          <p:cNvPr id="3" name="Content Placeholder 2">
            <a:extLst>
              <a:ext uri="{FF2B5EF4-FFF2-40B4-BE49-F238E27FC236}">
                <a16:creationId xmlns:a16="http://schemas.microsoft.com/office/drawing/2014/main" id="{FFE257DC-DBBA-4EF9-BC97-1C0486449871}"/>
              </a:ext>
            </a:extLst>
          </p:cNvPr>
          <p:cNvSpPr>
            <a:spLocks noGrp="1"/>
          </p:cNvSpPr>
          <p:nvPr>
            <p:ph idx="1"/>
          </p:nvPr>
        </p:nvSpPr>
        <p:spPr>
          <a:xfrm>
            <a:off x="735667" y="1779541"/>
            <a:ext cx="8946541" cy="4195481"/>
          </a:xfrm>
        </p:spPr>
        <p:txBody>
          <a:bodyPr>
            <a:normAutofit lnSpcReduction="10000"/>
          </a:bodyPr>
          <a:lstStyle/>
          <a:p>
            <a:pPr lvl="0"/>
            <a:r>
              <a:rPr lang="en-US" sz="2100" dirty="0"/>
              <a:t>Enterprise Admin :</a:t>
            </a:r>
          </a:p>
          <a:p>
            <a:pPr lvl="1"/>
            <a:r>
              <a:rPr lang="en-US" dirty="0"/>
              <a:t> </a:t>
            </a:r>
            <a:r>
              <a:rPr lang="en-US" sz="1900" dirty="0"/>
              <a:t>Creates and manages Programs, Administrative wing and Councils</a:t>
            </a:r>
          </a:p>
          <a:p>
            <a:pPr lvl="1"/>
            <a:r>
              <a:rPr lang="en-US" sz="1900" dirty="0"/>
              <a:t> Creates and manages users at college level</a:t>
            </a:r>
          </a:p>
          <a:p>
            <a:pPr lvl="1"/>
            <a:r>
              <a:rPr lang="en-US" sz="1900" dirty="0"/>
              <a:t>Creates and manages events at college level</a:t>
            </a:r>
          </a:p>
          <a:p>
            <a:pPr lvl="1"/>
            <a:r>
              <a:rPr lang="en-US" sz="1900" dirty="0"/>
              <a:t>Approves or Rejects corresponding college level event requests and forwards other requests to the respective admins.  </a:t>
            </a:r>
          </a:p>
          <a:p>
            <a:pPr lvl="0"/>
            <a:r>
              <a:rPr lang="en-US" sz="2100" dirty="0"/>
              <a:t>Organization Admin :</a:t>
            </a:r>
          </a:p>
          <a:p>
            <a:pPr lvl="1"/>
            <a:r>
              <a:rPr lang="en-US" sz="1900" dirty="0"/>
              <a:t>Creates and manages users at organization level.</a:t>
            </a:r>
          </a:p>
          <a:p>
            <a:pPr lvl="1"/>
            <a:r>
              <a:rPr lang="en-US" sz="1900" dirty="0"/>
              <a:t>Creates and manages events at organization level.</a:t>
            </a:r>
          </a:p>
          <a:p>
            <a:pPr lvl="1"/>
            <a:r>
              <a:rPr lang="en-US" sz="1900" dirty="0"/>
              <a:t>Approves or Rejects corresponding organization level event requests and forwards other requests to the respective admins.  </a:t>
            </a:r>
          </a:p>
          <a:p>
            <a:pPr lvl="1"/>
            <a:endParaRPr lang="en-US" dirty="0"/>
          </a:p>
          <a:p>
            <a:pPr marL="457200" lvl="1" indent="0">
              <a:buNone/>
            </a:pPr>
            <a:endParaRPr lang="en-US" dirty="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17355688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135</TotalTime>
  <Words>606</Words>
  <Application>Microsoft Office PowerPoint</Application>
  <PresentationFormat>Widescreen</PresentationFormat>
  <Paragraphs>90</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Century Gothic</vt:lpstr>
      <vt:lpstr>Wingdings 3</vt:lpstr>
      <vt:lpstr>Ion</vt:lpstr>
      <vt:lpstr>    UNIVERSITY EVENT MANAGEMENT SYSTEM</vt:lpstr>
      <vt:lpstr>ABSTRACT:</vt:lpstr>
      <vt:lpstr>Problem Statement: </vt:lpstr>
      <vt:lpstr>APPROACH:</vt:lpstr>
      <vt:lpstr>APPROACH (contd.):</vt:lpstr>
      <vt:lpstr>OBJECT MODEL:</vt:lpstr>
      <vt:lpstr>ER Diagram</vt:lpstr>
      <vt:lpstr>ACTORS AND USECASES:</vt:lpstr>
      <vt:lpstr>ACTORS AND USECASES(contd.)</vt:lpstr>
      <vt:lpstr>ACTORS AND USECASES(contd.)</vt:lpstr>
      <vt:lpstr>ACTORS AND USECASES(contd.)</vt:lpstr>
      <vt:lpstr>Ecosystem Hierarchy:</vt:lpstr>
      <vt:lpstr>SCREENSHOTS:</vt:lpstr>
      <vt:lpstr>SCREENSHOTS:</vt:lpstr>
      <vt:lpstr>SCREENSHOTS:</vt:lpstr>
      <vt:lpstr>SCREENSHOTS:</vt:lpstr>
      <vt:lpstr>SCREENSHOTS:</vt:lpstr>
      <vt:lpstr>SCREENSHOTS:</vt:lpstr>
      <vt:lpstr>SCREENSHOTS:</vt:lpstr>
      <vt:lpstr>SCREENSHOTS:</vt:lpstr>
      <vt:lpstr>SCREENSHOTS:</vt:lpstr>
      <vt:lpstr>SCREENSHOTS:</vt:lpstr>
      <vt:lpstr>SCREENSHOTS: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EVENT MANAGEMENT SYSTEM</dc:title>
  <dc:creator>Vinitha Ravichandran;Raghavan Renganathan;Dinesh deivamani</dc:creator>
  <cp:lastModifiedBy>Raghavan Renganathan</cp:lastModifiedBy>
  <cp:revision>14</cp:revision>
  <dcterms:created xsi:type="dcterms:W3CDTF">2018-04-27T05:32:24Z</dcterms:created>
  <dcterms:modified xsi:type="dcterms:W3CDTF">2018-04-27T20:03:23Z</dcterms:modified>
</cp:coreProperties>
</file>