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92875" cy="4572000"/>
  <p:notesSz cx="6858000" cy="9144000"/>
  <p:defaultTextStyle>
    <a:defPPr>
      <a:defRPr lang="en-US"/>
    </a:defPPr>
    <a:lvl1pPr marL="0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5716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1431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097147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62862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28579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194294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60009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25725" algn="l" defTabSz="731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4" autoAdjust="0"/>
  </p:normalViewPr>
  <p:slideViewPr>
    <p:cSldViewPr>
      <p:cViewPr>
        <p:scale>
          <a:sx n="100" d="100"/>
          <a:sy n="100" d="100"/>
        </p:scale>
        <p:origin x="-1176" y="-144"/>
      </p:cViewPr>
      <p:guideLst>
        <p:guide orient="horz" pos="1440"/>
        <p:guide pos="20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C454-5901-474F-B787-508ECB2FA355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685800"/>
            <a:ext cx="4870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10BD5-8063-4448-87A1-69ABA99B6A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5716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1431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7147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2862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28579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4294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0009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25725" algn="l" defTabSz="731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685800"/>
            <a:ext cx="4870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0BD5-8063-4448-87A1-69ABA99B6A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966" y="1420284"/>
            <a:ext cx="5518944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932" y="2590800"/>
            <a:ext cx="4545013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07334" y="183092"/>
            <a:ext cx="1460897" cy="39010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644" y="183092"/>
            <a:ext cx="4274476" cy="39010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93" y="2937934"/>
            <a:ext cx="5518944" cy="90805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893" y="1937811"/>
            <a:ext cx="5518944" cy="100012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657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14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8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5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2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0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7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644" y="1066802"/>
            <a:ext cx="2867686" cy="30173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0545" y="1066802"/>
            <a:ext cx="2867686" cy="30173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44" y="1023410"/>
            <a:ext cx="2868814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16" indent="0">
              <a:buNone/>
              <a:defRPr sz="1700" b="1"/>
            </a:lvl2pPr>
            <a:lvl3pPr marL="731431" indent="0">
              <a:buNone/>
              <a:defRPr sz="1500" b="1"/>
            </a:lvl3pPr>
            <a:lvl4pPr marL="1097147" indent="0">
              <a:buNone/>
              <a:defRPr sz="1300" b="1"/>
            </a:lvl4pPr>
            <a:lvl5pPr marL="1462862" indent="0">
              <a:buNone/>
              <a:defRPr sz="1300" b="1"/>
            </a:lvl5pPr>
            <a:lvl6pPr marL="1828579" indent="0">
              <a:buNone/>
              <a:defRPr sz="1300" b="1"/>
            </a:lvl6pPr>
            <a:lvl7pPr marL="2194294" indent="0">
              <a:buNone/>
              <a:defRPr sz="1300" b="1"/>
            </a:lvl7pPr>
            <a:lvl8pPr marL="2560009" indent="0">
              <a:buNone/>
              <a:defRPr sz="1300" b="1"/>
            </a:lvl8pPr>
            <a:lvl9pPr marL="292572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4" y="1449918"/>
            <a:ext cx="2868814" cy="263419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8292" y="1023410"/>
            <a:ext cx="2869941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16" indent="0">
              <a:buNone/>
              <a:defRPr sz="1700" b="1"/>
            </a:lvl2pPr>
            <a:lvl3pPr marL="731431" indent="0">
              <a:buNone/>
              <a:defRPr sz="1500" b="1"/>
            </a:lvl3pPr>
            <a:lvl4pPr marL="1097147" indent="0">
              <a:buNone/>
              <a:defRPr sz="1300" b="1"/>
            </a:lvl4pPr>
            <a:lvl5pPr marL="1462862" indent="0">
              <a:buNone/>
              <a:defRPr sz="1300" b="1"/>
            </a:lvl5pPr>
            <a:lvl6pPr marL="1828579" indent="0">
              <a:buNone/>
              <a:defRPr sz="1300" b="1"/>
            </a:lvl6pPr>
            <a:lvl7pPr marL="2194294" indent="0">
              <a:buNone/>
              <a:defRPr sz="1300" b="1"/>
            </a:lvl7pPr>
            <a:lvl8pPr marL="2560009" indent="0">
              <a:buNone/>
              <a:defRPr sz="1300" b="1"/>
            </a:lvl8pPr>
            <a:lvl9pPr marL="292572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8292" y="1449918"/>
            <a:ext cx="2869941" cy="263419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45" y="182033"/>
            <a:ext cx="2136111" cy="7747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534" y="182036"/>
            <a:ext cx="3629697" cy="39020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645" y="956733"/>
            <a:ext cx="2136111" cy="3127376"/>
          </a:xfrm>
        </p:spPr>
        <p:txBody>
          <a:bodyPr/>
          <a:lstStyle>
            <a:lvl1pPr marL="0" indent="0">
              <a:buNone/>
              <a:defRPr sz="1100"/>
            </a:lvl1pPr>
            <a:lvl2pPr marL="365716" indent="0">
              <a:buNone/>
              <a:defRPr sz="1000"/>
            </a:lvl2pPr>
            <a:lvl3pPr marL="731431" indent="0">
              <a:buNone/>
              <a:defRPr sz="800"/>
            </a:lvl3pPr>
            <a:lvl4pPr marL="1097147" indent="0">
              <a:buNone/>
              <a:defRPr sz="700"/>
            </a:lvl4pPr>
            <a:lvl5pPr marL="1462862" indent="0">
              <a:buNone/>
              <a:defRPr sz="700"/>
            </a:lvl5pPr>
            <a:lvl6pPr marL="1828579" indent="0">
              <a:buNone/>
              <a:defRPr sz="700"/>
            </a:lvl6pPr>
            <a:lvl7pPr marL="2194294" indent="0">
              <a:buNone/>
              <a:defRPr sz="700"/>
            </a:lvl7pPr>
            <a:lvl8pPr marL="2560009" indent="0">
              <a:buNone/>
              <a:defRPr sz="700"/>
            </a:lvl8pPr>
            <a:lvl9pPr marL="29257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49" y="3200402"/>
            <a:ext cx="3895725" cy="37782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2649" y="408518"/>
            <a:ext cx="3895725" cy="2743200"/>
          </a:xfrm>
        </p:spPr>
        <p:txBody>
          <a:bodyPr/>
          <a:lstStyle>
            <a:lvl1pPr marL="0" indent="0">
              <a:buNone/>
              <a:defRPr sz="2500"/>
            </a:lvl1pPr>
            <a:lvl2pPr marL="365716" indent="0">
              <a:buNone/>
              <a:defRPr sz="2200"/>
            </a:lvl2pPr>
            <a:lvl3pPr marL="731431" indent="0">
              <a:buNone/>
              <a:defRPr sz="1900"/>
            </a:lvl3pPr>
            <a:lvl4pPr marL="1097147" indent="0">
              <a:buNone/>
              <a:defRPr sz="1700"/>
            </a:lvl4pPr>
            <a:lvl5pPr marL="1462862" indent="0">
              <a:buNone/>
              <a:defRPr sz="1700"/>
            </a:lvl5pPr>
            <a:lvl6pPr marL="1828579" indent="0">
              <a:buNone/>
              <a:defRPr sz="1700"/>
            </a:lvl6pPr>
            <a:lvl7pPr marL="2194294" indent="0">
              <a:buNone/>
              <a:defRPr sz="1700"/>
            </a:lvl7pPr>
            <a:lvl8pPr marL="2560009" indent="0">
              <a:buNone/>
              <a:defRPr sz="1700"/>
            </a:lvl8pPr>
            <a:lvl9pPr marL="2925725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649" y="3578226"/>
            <a:ext cx="3895725" cy="536574"/>
          </a:xfrm>
        </p:spPr>
        <p:txBody>
          <a:bodyPr/>
          <a:lstStyle>
            <a:lvl1pPr marL="0" indent="0">
              <a:buNone/>
              <a:defRPr sz="1100"/>
            </a:lvl1pPr>
            <a:lvl2pPr marL="365716" indent="0">
              <a:buNone/>
              <a:defRPr sz="1000"/>
            </a:lvl2pPr>
            <a:lvl3pPr marL="731431" indent="0">
              <a:buNone/>
              <a:defRPr sz="800"/>
            </a:lvl3pPr>
            <a:lvl4pPr marL="1097147" indent="0">
              <a:buNone/>
              <a:defRPr sz="700"/>
            </a:lvl4pPr>
            <a:lvl5pPr marL="1462862" indent="0">
              <a:buNone/>
              <a:defRPr sz="700"/>
            </a:lvl5pPr>
            <a:lvl6pPr marL="1828579" indent="0">
              <a:buNone/>
              <a:defRPr sz="700"/>
            </a:lvl6pPr>
            <a:lvl7pPr marL="2194294" indent="0">
              <a:buNone/>
              <a:defRPr sz="700"/>
            </a:lvl7pPr>
            <a:lvl8pPr marL="2560009" indent="0">
              <a:buNone/>
              <a:defRPr sz="700"/>
            </a:lvl8pPr>
            <a:lvl9pPr marL="29257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644" y="183093"/>
            <a:ext cx="5843588" cy="762000"/>
          </a:xfrm>
          <a:prstGeom prst="rect">
            <a:avLst/>
          </a:prstGeom>
        </p:spPr>
        <p:txBody>
          <a:bodyPr vert="horz" lIns="73143" tIns="36572" rIns="73143" bIns="365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44" y="1066802"/>
            <a:ext cx="5843588" cy="3017309"/>
          </a:xfrm>
          <a:prstGeom prst="rect">
            <a:avLst/>
          </a:prstGeom>
        </p:spPr>
        <p:txBody>
          <a:bodyPr vert="horz" lIns="73143" tIns="36572" rIns="73143" bIns="365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644" y="4237569"/>
            <a:ext cx="1515004" cy="243417"/>
          </a:xfrm>
          <a:prstGeom prst="rect">
            <a:avLst/>
          </a:prstGeom>
        </p:spPr>
        <p:txBody>
          <a:bodyPr vert="horz" lIns="73143" tIns="36572" rIns="73143" bIns="365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49AF-5B2A-4CA1-900D-DFBE7A099D6A}" type="datetimeFigureOut">
              <a:rPr lang="en-US" smtClean="0"/>
              <a:t>20-Sep-22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8400" y="4237569"/>
            <a:ext cx="2056077" cy="243417"/>
          </a:xfrm>
          <a:prstGeom prst="rect">
            <a:avLst/>
          </a:prstGeom>
        </p:spPr>
        <p:txBody>
          <a:bodyPr vert="horz" lIns="73143" tIns="36572" rIns="73143" bIns="365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227" y="4237569"/>
            <a:ext cx="1515004" cy="243417"/>
          </a:xfrm>
          <a:prstGeom prst="rect">
            <a:avLst/>
          </a:prstGeom>
        </p:spPr>
        <p:txBody>
          <a:bodyPr vert="horz" lIns="73143" tIns="36572" rIns="73143" bIns="365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C64-4C2B-40FA-8A41-115753F23A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43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87" indent="-274287" algn="l" defTabSz="73143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4288" indent="-228572" algn="l" defTabSz="73143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indent="-182858" algn="l" defTabSz="73143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04" indent="-182858" algn="l" defTabSz="73143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21" indent="-182858" algn="l" defTabSz="731431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36" indent="-182858" algn="l" defTabSz="73143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152" indent="-182858" algn="l" defTabSz="73143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867" indent="-182858" algn="l" defTabSz="73143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583" indent="-182858" algn="l" defTabSz="73143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16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31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7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62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9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294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09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725" algn="l" defTabSz="731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9" Type="http://schemas.microsoft.com/office/2007/relationships/hdphot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89037" y="152400"/>
            <a:ext cx="4267200" cy="4191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43" tIns="36572" rIns="73143" bIns="36572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alphaModFix/>
            <a:extLst>
              <a:ext uri="{BEBA8EAE-BF5A-486C-A8C5-ECC9F3942E4B}">
                <a14:imgProps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>
                  <a14:imgLayer r:embed="rId9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1429" r="18571" b="3922"/>
          <a:stretch>
            <a:fillRect/>
          </a:stretch>
        </p:blipFill>
        <p:spPr>
          <a:xfrm>
            <a:off x="2027237" y="381000"/>
            <a:ext cx="2819400" cy="259080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1798637" y="3048000"/>
            <a:ext cx="3124200" cy="1027966"/>
          </a:xfrm>
          <a:prstGeom prst="rect">
            <a:avLst/>
          </a:prstGeom>
          <a:noFill/>
        </p:spPr>
        <p:txBody>
          <a:bodyPr wrap="square" lIns="73143" tIns="36572" rIns="73143" bIns="36572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 BLOOM WITH US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GUIDANCE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&amp;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COUNSELLING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                    CENTER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Gurkaran</dc:creator>
  <cp:lastModifiedBy>Gurkaran</cp:lastModifiedBy>
  <cp:revision>2</cp:revision>
  <dcterms:created xsi:type="dcterms:W3CDTF">2022-09-20T07:20:18Z</dcterms:created>
  <dcterms:modified xsi:type="dcterms:W3CDTF">2022-09-20T07:38:22Z</dcterms:modified>
</cp:coreProperties>
</file>