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69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114425" y="2985433"/>
            <a:ext cx="8610600" cy="3291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   </a:t>
            </a:r>
            <a:r>
              <a:rPr dirty="0" sz="2400" lang="en-US"/>
              <a:t>A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T</a:t>
            </a:r>
            <a:r>
              <a:rPr dirty="0" sz="2400" lang="en-US"/>
              <a:t>H</a:t>
            </a:r>
            <a:r>
              <a:rPr dirty="0" sz="2400" lang="en-US"/>
              <a:t>I</a:t>
            </a:r>
            <a:r>
              <a:rPr dirty="0" sz="2400" lang="en-US"/>
              <a:t>.</a:t>
            </a:r>
            <a:r>
              <a:rPr dirty="0" sz="2400" lang="en-US"/>
              <a:t>G</a:t>
            </a:r>
            <a:endParaRPr altLang="en-US" lang="zh-CN"/>
          </a:p>
          <a:p>
            <a:r>
              <a:rPr dirty="0" sz="2400" lang="en-US"/>
              <a:t>REGISTER NO:         </a:t>
            </a:r>
            <a:r>
              <a:rPr b="1" dirty="0" sz="2400" lang="en-US"/>
              <a:t>31221</a:t>
            </a:r>
            <a:r>
              <a:rPr b="1" dirty="0" sz="2400" lang="en-US"/>
              <a:t>3</a:t>
            </a:r>
            <a:r>
              <a:rPr b="1" dirty="0" sz="2400" lang="en-US"/>
              <a:t>1</a:t>
            </a:r>
            <a:r>
              <a:rPr b="1" dirty="0" sz="2400" lang="en-US"/>
              <a:t>9</a:t>
            </a:r>
            <a:r>
              <a:rPr b="1" dirty="0" sz="2400" lang="en-US"/>
              <a:t>9</a:t>
            </a:r>
            <a:r>
              <a:rPr b="1" dirty="0" sz="2400" lang="en-US"/>
              <a:t>,</a:t>
            </a:r>
            <a:r>
              <a:rPr b="1" dirty="0" sz="2400" lang="en-US"/>
              <a:t>asunm1455</a:t>
            </a:r>
            <a:r>
              <a:rPr b="1" dirty="0" sz="2400" lang="en-US"/>
              <a:t>2</a:t>
            </a:r>
            <a:r>
              <a:rPr b="1" dirty="0" sz="2400" lang="en-US"/>
              <a:t>5</a:t>
            </a:r>
            <a:r>
              <a:rPr b="1" dirty="0" sz="2400" lang="en-US"/>
              <a:t>1</a:t>
            </a:r>
            <a:r>
              <a:rPr b="1" dirty="0" sz="2400" lang="en-US"/>
              <a:t>1</a:t>
            </a:r>
            <a:r>
              <a:rPr b="1" dirty="0" sz="2400" lang="en-US"/>
              <a:t>2</a:t>
            </a:r>
            <a:r>
              <a:rPr b="1" dirty="0" sz="2400" lang="en-US"/>
              <a:t>2</a:t>
            </a:r>
            <a:r>
              <a:rPr b="1" dirty="0" sz="2400" lang="en-US"/>
              <a:t>3</a:t>
            </a:r>
            <a:r>
              <a:rPr b="1" dirty="0" sz="2400" lang="en-US"/>
              <a:t>0</a:t>
            </a:r>
            <a:r>
              <a:rPr b="1" dirty="0" sz="2400" lang="en-US"/>
              <a:t>0</a:t>
            </a:r>
            <a:endParaRPr altLang="en-US" lang="zh-CN"/>
          </a:p>
          <a:p>
            <a:r>
              <a:rPr dirty="0" sz="2400" lang="en-US"/>
              <a:t>DEPARTMENT:        </a:t>
            </a:r>
            <a:r>
              <a:rPr b="1" dirty="0" sz="2400" lang="en-US"/>
              <a:t>B.COM (ACCOUNTING AND FINANCE)</a:t>
            </a:r>
          </a:p>
          <a:p>
            <a:r>
              <a:rPr dirty="0" sz="2400" lang="en-US"/>
              <a:t>COLLEGE: </a:t>
            </a:r>
            <a:r>
              <a:rPr b="1" dirty="0" sz="2400" lang="en-US"/>
              <a:t>                TAGORE COLLEGE OF ARTS AND SCIENC</a:t>
            </a:r>
            <a:r>
              <a:rPr b="1" dirty="0" sz="2400" lang="en-US"/>
              <a:t>E</a:t>
            </a:r>
            <a:r>
              <a:rPr b="1" dirty="0" sz="2400" lang="en-US"/>
              <a:t>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TextBox 1"/>
          <p:cNvSpPr txBox="1"/>
          <p:nvPr/>
        </p:nvSpPr>
        <p:spPr>
          <a:xfrm rot="10800000" flipV="1">
            <a:off x="2254447" y="2690336"/>
            <a:ext cx="6282334" cy="1477328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 Trend Analysis: use time series analysis to track performance changes over time
•    comparative </a:t>
            </a:r>
            <a:r>
              <a:rPr b="1" dirty="0" lang="en-US" err="1"/>
              <a:t>analysis:compare</a:t>
            </a:r>
            <a:r>
              <a:rPr b="1" dirty="0" lang="en-US"/>
              <a:t> individual and team performance using pivot tables and charts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8" name="TextBox 1"/>
          <p:cNvSpPr txBox="1"/>
          <p:nvPr/>
        </p:nvSpPr>
        <p:spPr>
          <a:xfrm>
            <a:off x="5193506" y="2523529"/>
            <a:ext cx="1828800" cy="182880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  <p:sp>
        <p:nvSpPr>
          <p:cNvPr id="1048689" name="TextBox 7"/>
          <p:cNvSpPr txBox="1"/>
          <p:nvPr/>
        </p:nvSpPr>
        <p:spPr>
          <a:xfrm>
            <a:off x="3192462" y="2789892"/>
            <a:ext cx="4650904" cy="2031325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performance trends: Discuss finding from trend analysis, such as improvement or decline in performance overtime
•  High and performers: identify to performance and those needing improvement Based on the KPIs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1" name="TextBox 2"/>
          <p:cNvSpPr txBox="1"/>
          <p:nvPr/>
        </p:nvSpPr>
        <p:spPr>
          <a:xfrm>
            <a:off x="2871788" y="2229662"/>
            <a:ext cx="4736306" cy="2031325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The Excel-based employee performance analysis system provides a robust framework for evaluating and improving employee </a:t>
            </a:r>
            <a:r>
              <a:rPr b="1" dirty="0" lang="en-US" err="1"/>
              <a:t>performance.by</a:t>
            </a:r>
            <a:r>
              <a:rPr b="1" dirty="0" lang="en-US"/>
              <a:t> consolidating data performance detailed analysis and make informed decision that enhance productivity and employee satisfaction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66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818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89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555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2451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66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8"/>
          <p:cNvSpPr txBox="1"/>
          <p:nvPr/>
        </p:nvSpPr>
        <p:spPr>
          <a:xfrm>
            <a:off x="1029811" y="2967335"/>
            <a:ext cx="5980589" cy="11201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To effectively evaluate and enhance employee performance, the company needs a systematic approach to analysis various performance metrics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66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8"/>
          <p:cNvSpPr txBox="1"/>
          <p:nvPr/>
        </p:nvSpPr>
        <p:spPr>
          <a:xfrm rot="10800000" flipV="1">
            <a:off x="2276473" y="3253825"/>
            <a:ext cx="5456636" cy="777239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This project aims to create a comprehensive employee performance analysis system using Excel.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Box 6"/>
          <p:cNvSpPr txBox="1"/>
          <p:nvPr/>
        </p:nvSpPr>
        <p:spPr>
          <a:xfrm>
            <a:off x="1813559" y="2551837"/>
            <a:ext cx="5741789" cy="18059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HR managers: For evaluating employee performance identification training needs and making promotion decision
 •   Employee: To receive feedback and understand areas for improvement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7"/>
          <p:cNvSpPr txBox="1"/>
          <p:nvPr/>
        </p:nvSpPr>
        <p:spPr>
          <a:xfrm>
            <a:off x="3230167" y="2659221"/>
            <a:ext cx="5985272" cy="1477328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Data consolidation: Aggregate performance data from various sources into a unified Excel workbook
•   Reporting: generate periodic reports </a:t>
            </a:r>
            <a:r>
              <a:rPr b="1" dirty="0" lang="en-US" err="1"/>
              <a:t>summarising</a:t>
            </a:r>
            <a:r>
              <a:rPr b="1" dirty="0" lang="en-US"/>
              <a:t> performance trends and actionable insights.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TextBox 2"/>
          <p:cNvSpPr txBox="1"/>
          <p:nvPr/>
        </p:nvSpPr>
        <p:spPr>
          <a:xfrm>
            <a:off x="2077641" y="2690336"/>
            <a:ext cx="6494860" cy="1477328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Employee data: Contains basic information such as employee ID, name, department and role
•    Attendance records: Tracks attendance, punctuality and absenteeism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2857500" y="2832411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7" name="TextBox 9"/>
          <p:cNvSpPr txBox="1"/>
          <p:nvPr/>
        </p:nvSpPr>
        <p:spPr>
          <a:xfrm>
            <a:off x="3790197" y="3381373"/>
            <a:ext cx="4306806" cy="92333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Descriptive statistics: calculate </a:t>
            </a:r>
            <a:r>
              <a:rPr b="1" dirty="0" lang="en-US" err="1"/>
              <a:t>averages,total</a:t>
            </a:r>
            <a:r>
              <a:rPr b="1" dirty="0" lang="en-US"/>
              <a:t>, and percentages to over all performance.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SANJEEVI A</cp:lastModifiedBy>
  <dcterms:created xsi:type="dcterms:W3CDTF">2024-03-27T19:07:22Z</dcterms:created>
  <dcterms:modified xsi:type="dcterms:W3CDTF">2024-09-09T06:07:35Z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ac291d8f76a54d8fbb9b30769f18f98c</vt:lpwstr>
  </property>
</Properties>
</file>