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GANESH </a:t>
            </a:r>
          </a:p>
          <a:p>
            <a:r>
              <a:rPr lang="en-US" sz="2400" dirty="0"/>
              <a:t>REGISTER NO: 312211872</a:t>
            </a:r>
          </a:p>
          <a:p>
            <a:r>
              <a:rPr lang="en-US" sz="2400" dirty="0"/>
              <a:t>NM ID : 132D8D697A47D23BAEC410D71B0E8D6A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F27F4-70C4-D1F0-E52C-D4D16DD50770}"/>
              </a:ext>
            </a:extLst>
          </p:cNvPr>
          <p:cNvSpPr txBox="1"/>
          <p:nvPr/>
        </p:nvSpPr>
        <p:spPr>
          <a:xfrm>
            <a:off x="4782741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19</cp:revision>
  <dcterms:created xsi:type="dcterms:W3CDTF">2024-03-29T15:07:22Z</dcterms:created>
  <dcterms:modified xsi:type="dcterms:W3CDTF">2024-09-02T04:18:58Z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