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f0d00d06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f0d00d06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f0d00d064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f0d00d064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f0d00d064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f0d00d064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f0d00d064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f0d00d064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f0d00d064_0_2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f0d00d064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f0d00d064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f0d00d064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f0d00d064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f0d00d064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f0d00d064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f0d00d064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Lost Key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453325" y="613525"/>
            <a:ext cx="6374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3" name="Google Shape;283;p14"/>
          <p:cNvSpPr txBox="1"/>
          <p:nvPr>
            <p:ph idx="1" type="body"/>
          </p:nvPr>
        </p:nvSpPr>
        <p:spPr>
          <a:xfrm>
            <a:off x="819150" y="1405500"/>
            <a:ext cx="7505700" cy="3033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Challenge: Lost key</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Mustard Brightpants is an archaeologist who has been excavating ruins in Egypt for the past 25 years. In one of his discoveries, he found a sphere-shaped trinket that has a strange combination of letters and numbers printed around it. Alongside it was a scroll containing a riddle in a strange language, and a keypad. The sphere's contents might finally solve the mystery behind the downfall of the mythical city of Outlandis. Could you help Mr. Brightpants solve the riddle and find the correct key to unlock the sphere?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Find Key for the Flag is The requirement.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289" name="Google Shape;289;p15"/>
          <p:cNvSpPr txBox="1"/>
          <p:nvPr>
            <p:ph idx="1" type="body"/>
          </p:nvPr>
        </p:nvSpPr>
        <p:spPr>
          <a:xfrm>
            <a:off x="922500" y="1597875"/>
            <a:ext cx="7030500" cy="2529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This Challenge has two files: One python file encrypt.py and another text file output.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After analyzing the encrypt.py file it’s clear that it used the elliptic curve cryptography and the encryption mechanism.</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 the Output file, there are G(Base point), Gn(Encrypted Point), Cipher Text and IV(initialization vector). The output file is the one obtained after executing the encrypt.py file.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 to get the flag, we need to reverse this and decrypt the Cipher text in the output file.</a:t>
            </a:r>
            <a:br>
              <a:rPr lang="en" sz="1200">
                <a:solidFill>
                  <a:srgbClr val="000000"/>
                </a:solidFill>
                <a:latin typeface="Times New Roman"/>
                <a:ea typeface="Times New Roman"/>
                <a:cs typeface="Times New Roman"/>
                <a:sym typeface="Times New Roman"/>
              </a:rPr>
            </a:br>
            <a:br>
              <a:rPr lang="en" sz="12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18750" y="1353150"/>
            <a:ext cx="7030500" cy="31263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 to get the flag, we need to reverse this and decrypt the Cipher text in the output file.</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But we need the unknown value n which can be calculated using the coefficients of the elliptic curve. But to solve this we need a lot of computational power with normal python environment. So, used Sagemath which is designed to solve these types of computation problems.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General Form of Elliptic Curve in Weirstrass Form</a:t>
            </a:r>
            <a:endParaRPr sz="1200">
              <a:solidFill>
                <a:srgbClr val="000000"/>
              </a:solidFill>
              <a:latin typeface="Times New Roman"/>
              <a:ea typeface="Times New Roman"/>
              <a:cs typeface="Times New Roman"/>
              <a:sym typeface="Times New Roman"/>
            </a:endParaRPr>
          </a:p>
        </p:txBody>
      </p:sp>
      <p:pic>
        <p:nvPicPr>
          <p:cNvPr id="295" name="Google Shape;295;p16"/>
          <p:cNvPicPr preferRelativeResize="0"/>
          <p:nvPr/>
        </p:nvPicPr>
        <p:blipFill>
          <a:blip r:embed="rId3">
            <a:alphaModFix/>
          </a:blip>
          <a:stretch>
            <a:fillRect/>
          </a:stretch>
        </p:blipFill>
        <p:spPr>
          <a:xfrm>
            <a:off x="1749400" y="2938075"/>
            <a:ext cx="5950900" cy="81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idx="1" type="body"/>
          </p:nvPr>
        </p:nvSpPr>
        <p:spPr>
          <a:xfrm>
            <a:off x="1273900" y="1001775"/>
            <a:ext cx="7030500" cy="3305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After comparing the values we get the values of a2, a3, a4, a6 which are the coefficients of the elliptic curve</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a2 = 208913474430283759938044884583915265967</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a3 = 3045783791</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a4 = 177776968102066079765540960971192211603</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a6 = 308081941914167831441899320643373035841</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             and the value of P which is already in the encrypt file.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of Code for Decryption</a:t>
            </a:r>
            <a:endParaRPr/>
          </a:p>
        </p:txBody>
      </p:sp>
      <p:sp>
        <p:nvSpPr>
          <p:cNvPr id="306" name="Google Shape;306;p18"/>
          <p:cNvSpPr txBox="1"/>
          <p:nvPr>
            <p:ph idx="1" type="body"/>
          </p:nvPr>
        </p:nvSpPr>
        <p:spPr>
          <a:xfrm>
            <a:off x="1303800" y="1405500"/>
            <a:ext cx="7030500" cy="3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Code to get n value in Sagemath</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307" name="Google Shape;307;p18"/>
          <p:cNvPicPr preferRelativeResize="0"/>
          <p:nvPr/>
        </p:nvPicPr>
        <p:blipFill>
          <a:blip r:embed="rId3">
            <a:alphaModFix/>
          </a:blip>
          <a:stretch>
            <a:fillRect/>
          </a:stretch>
        </p:blipFill>
        <p:spPr>
          <a:xfrm>
            <a:off x="1218600" y="1846575"/>
            <a:ext cx="4859400" cy="3110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1303800" y="598075"/>
            <a:ext cx="7030500" cy="3933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Python Code to Decrypt the Ciphertext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313" name="Google Shape;313;p19"/>
          <p:cNvPicPr preferRelativeResize="0"/>
          <p:nvPr/>
        </p:nvPicPr>
        <p:blipFill>
          <a:blip r:embed="rId3">
            <a:alphaModFix/>
          </a:blip>
          <a:stretch>
            <a:fillRect/>
          </a:stretch>
        </p:blipFill>
        <p:spPr>
          <a:xfrm>
            <a:off x="538275" y="1405500"/>
            <a:ext cx="6593849" cy="31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19" name="Google Shape;319;p20"/>
          <p:cNvSpPr txBox="1"/>
          <p:nvPr>
            <p:ph idx="1" type="body"/>
          </p:nvPr>
        </p:nvSpPr>
        <p:spPr>
          <a:xfrm>
            <a:off x="1303800" y="1990050"/>
            <a:ext cx="62619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The Flag for the Lost Key:</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00000"/>
                </a:solidFill>
                <a:latin typeface="Times New Roman"/>
                <a:ea typeface="Times New Roman"/>
                <a:cs typeface="Times New Roman"/>
                <a:sym typeface="Times New Roman"/>
              </a:rPr>
              <a:t>HTB{uns4f3_3ll1pt1c_curv3s_l3d_t0_th3_c0ll4ps3_0f_0u7l4nd1s}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28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