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.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5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theme" Target="theme/theme1.xml"/><Relationship Id="rId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5" Type="http://schemas.openxmlformats.org/officeDocument/2006/relationships/presProps" Target="presProps.xml"/><Relationship Id="rId10" Type="http://schemas.openxmlformats.org/officeDocument/2006/relationships/customXml" Target="../customXml/item3.xml"/><Relationship Id="rId4" Type="http://schemas.openxmlformats.org/officeDocument/2006/relationships/notesMaster" Target="notesMasters/notesMaster1.xml"/><Relationship Id="rId9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51A4D-F196-40BE-AF0A-CCB5B1876D54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7F685-7731-432E-823B-84AAE170D5B2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  <a:endParaRPr lang="nl-NL" altLang="nl-NL" sz="1200" b="1" dirty="0">
              <a:solidFill>
                <a:srgbClr val="0070AD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  <a:endParaRPr lang="nl-NL" altLang="nl-NL" sz="1200" b="1" dirty="0">
              <a:solidFill>
                <a:srgbClr val="0070AD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  <a:endParaRPr lang="nl-NL" altLang="nl-NL" sz="1200" b="1">
              <a:solidFill>
                <a:srgbClr val="0070AD"/>
              </a:solidFill>
            </a:endParaRPr>
          </a:p>
        </p:txBody>
      </p:sp>
      <p:grpSp>
        <p:nvGrpSpPr>
          <p:cNvPr id="15" name="Group 2"/>
          <p:cNvGrpSpPr/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/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  <a:endParaRPr lang="nl-NL" altLang="nl-NL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2"/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  <a:endParaRPr lang="nl-NL" altLang="nl-NL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3"/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  <a:endParaRPr lang="nl-NL" altLang="nl-NL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/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  <a:endParaRPr lang="nl-NL" altLang="nl-NL" sz="1100" b="1" dirty="0">
              <a:solidFill>
                <a:schemeClr val="bg1"/>
              </a:solidFill>
            </a:endParaRPr>
          </a:p>
        </p:txBody>
      </p:sp>
      <p:pic>
        <p:nvPicPr>
          <p:cNvPr id="24" name="Picture 8" descr="Strength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89639-7C7C-4E81-BA39-943A466460D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08311-71DE-4D66-AA01-DE6061EAAFA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/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marL="171450" indent="-171450" algn="just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altLang="en-US" sz="1200" b="1" u="sng" dirty="0"/>
              <a:t>Hotel Management System</a:t>
            </a:r>
            <a:endParaRPr lang="en-US" altLang="en-US" sz="1200" b="1" u="sng" dirty="0"/>
          </a:p>
          <a:p>
            <a:pPr marL="88900" lvl="1" indent="0" algn="just">
              <a:buNone/>
            </a:pPr>
            <a:r>
              <a:rPr lang="en-IN" altLang="en-US" sz="1200" dirty="0"/>
              <a:t>Completed end to end case study of </a:t>
            </a:r>
            <a:r>
              <a:rPr lang="en-US" altLang="en-US" sz="1200" b="1" dirty="0"/>
              <a:t>Hotel Management S</a:t>
            </a:r>
            <a:r>
              <a:rPr lang="en-IN" altLang="en-US" sz="1200" b="1" dirty="0"/>
              <a:t>ystem</a:t>
            </a:r>
            <a:r>
              <a:rPr lang="en-IN" altLang="en-US" sz="1200" dirty="0"/>
              <a:t> Application using microservice architecture with spring boot along with Swagger and  testing , MongoDB database </a:t>
            </a:r>
            <a:r>
              <a:rPr lang="en-US" altLang="en-US" sz="1200" dirty="0"/>
              <a:t>and React used for user interface.</a:t>
            </a:r>
            <a:endParaRPr lang="en-US" altLang="nl-NL" sz="1200" b="1" dirty="0"/>
          </a:p>
          <a:p>
            <a:pPr marL="0" indent="0" eaLnBrk="1" hangingPunct="1">
              <a:lnSpc>
                <a:spcPct val="114000"/>
              </a:lnSpc>
              <a:buNone/>
            </a:pPr>
            <a:r>
              <a:rPr lang="en-IN" altLang="en-US" sz="1200" b="1" dirty="0">
                <a:sym typeface="+mn-ea"/>
              </a:rPr>
              <a:t>    </a:t>
            </a:r>
            <a:endParaRPr lang="en-IN" altLang="en-US" dirty="0"/>
          </a:p>
          <a:p>
            <a:pPr marL="0" indent="0" eaLnBrk="1" hangingPunct="1">
              <a:lnSpc>
                <a:spcPct val="114000"/>
              </a:lnSpc>
              <a:buFont typeface="Wingdings" panose="05000000000000000000" charset="0"/>
              <a:buChar char="Ø"/>
            </a:pPr>
            <a:r>
              <a:rPr lang="en-IN" altLang="en-US" dirty="0">
                <a:sym typeface="+mn-ea"/>
              </a:rPr>
              <a:t> </a:t>
            </a:r>
            <a:r>
              <a:rPr lang="en-IN" altLang="en-US" b="1" dirty="0">
                <a:sym typeface="+mn-ea"/>
              </a:rPr>
              <a:t>  </a:t>
            </a:r>
            <a:r>
              <a:rPr lang="en-IN" altLang="en-US" sz="1200" b="1" dirty="0">
                <a:sym typeface="+mn-ea"/>
              </a:rPr>
              <a:t>Completed the capgemini Adapt Java full stack react training</a:t>
            </a: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/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  <a:endParaRPr lang="nl-NL" altLang="nl-NL" dirty="0"/>
          </a:p>
        </p:txBody>
      </p:sp>
      <p:sp>
        <p:nvSpPr>
          <p:cNvPr id="7172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3649663" y="1333525"/>
            <a:ext cx="2374900" cy="2952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nl-NL" altLang="nl-NL" dirty="0"/>
              <a:t>Mumbai</a:t>
            </a:r>
            <a:endParaRPr lang="nl-NL" altLang="nl-NL" dirty="0"/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/>
          <p:cNvSpPr>
            <a:spLocks noGrp="1"/>
          </p:cNvSpPr>
          <p:nvPr>
            <p:ph type="body" sz="quarter" idx="47"/>
          </p:nvPr>
        </p:nvSpPr>
        <p:spPr>
          <a:xfrm>
            <a:off x="3253580" y="1569393"/>
            <a:ext cx="3460985" cy="325438"/>
          </a:xfrm>
        </p:spPr>
        <p:txBody>
          <a:bodyPr/>
          <a:lstStyle/>
          <a:p>
            <a:pPr marL="0" indent="0">
              <a:buNone/>
            </a:pPr>
            <a:r>
              <a:rPr lang="nl-NL" altLang="nl-NL" dirty="0"/>
              <a:t>GANESH.DHETCHANAMOORTHI@CAPGEMINI.COM</a:t>
            </a:r>
            <a:endParaRPr lang="nl-NL" altLang="nl-NL" dirty="0"/>
          </a:p>
        </p:txBody>
      </p:sp>
      <p:sp>
        <p:nvSpPr>
          <p:cNvPr id="7174" name="Text Placeholder 25"/>
          <p:cNvSpPr>
            <a:spLocks noGrp="1"/>
          </p:cNvSpPr>
          <p:nvPr>
            <p:ph type="body" sz="quarter" idx="48"/>
          </p:nvPr>
        </p:nvSpPr>
        <p:spPr>
          <a:xfrm>
            <a:off x="3348038" y="1802656"/>
            <a:ext cx="2382837" cy="330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nl-NL" altLang="nl-NL" dirty="0"/>
              <a:t>+91 9840906199</a:t>
            </a:r>
            <a:endParaRPr lang="nl-NL" altLang="nl-NL" dirty="0"/>
          </a:p>
        </p:txBody>
      </p:sp>
      <p:sp>
        <p:nvSpPr>
          <p:cNvPr id="7175" name="Text Placeholder 26"/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Software Engineer who has a lot of passion on Web Development, and always happy to implement new projects.</a:t>
            </a:r>
            <a:endParaRPr lang="en-US" altLang="en-US" sz="1200" dirty="0"/>
          </a:p>
          <a:p>
            <a:pPr marL="171450" indent="-171450"/>
            <a:r>
              <a:rPr lang="en-US" altLang="nl-NL" sz="1200" dirty="0"/>
              <a:t>Ready to learn new technologies and implement them to further improve my knowledge.</a:t>
            </a:r>
            <a:endParaRPr lang="en-US" altLang="nl-NL" sz="1200" dirty="0"/>
          </a:p>
          <a:p>
            <a:pPr marL="171450" indent="-171450"/>
            <a:r>
              <a:rPr lang="en-US" altLang="nl-NL" sz="1200" dirty="0"/>
              <a:t> Eager to work in a team of dedicated people and serve a key role in the enhancement and development of the project.</a:t>
            </a:r>
            <a:endParaRPr lang="en-US" altLang="nl-NL" sz="1200" dirty="0"/>
          </a:p>
          <a:p>
            <a:pPr marL="171450" indent="-171450"/>
            <a:r>
              <a:rPr lang="en-US" altLang="nl-NL" sz="1200" dirty="0"/>
              <a:t>Having working Knowledge on Java, REACT, Microservices and Spring Framework.</a:t>
            </a:r>
            <a:endParaRPr lang="en-US" altLang="nl-NL" sz="1200" dirty="0"/>
          </a:p>
          <a:p>
            <a:pPr marL="0" indent="0">
              <a:buNone/>
            </a:pPr>
            <a:endParaRPr lang="en-US" altLang="nl-N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nl-NL" sz="1200" dirty="0"/>
          </a:p>
        </p:txBody>
      </p:sp>
      <p:sp>
        <p:nvSpPr>
          <p:cNvPr id="7176" name="TextBox 20"/>
          <p:cNvSpPr txBox="1">
            <a:spLocks noChangeArrowheads="1"/>
          </p:cNvSpPr>
          <p:nvPr/>
        </p:nvSpPr>
        <p:spPr bwMode="auto">
          <a:xfrm>
            <a:off x="9305925" y="596900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 </a:t>
            </a:r>
            <a:endParaRPr lang="en-US" altLang="nl-NL" sz="1000" dirty="0"/>
          </a:p>
          <a:p>
            <a:pPr>
              <a:lnSpc>
                <a:spcPct val="114000"/>
              </a:lnSpc>
            </a:pPr>
            <a:r>
              <a:rPr lang="en-US" altLang="nl-NL" sz="1000" dirty="0">
                <a:latin typeface="Verdana" panose="020B0604030504040204"/>
                <a:ea typeface="Verdana" panose="020B0604030504040204"/>
              </a:rPr>
              <a:t>Electronics and Communication Engineering: 2018 - 2022</a:t>
            </a:r>
            <a:endParaRPr lang="en-US" altLang="nl-NL" sz="1000" dirty="0">
              <a:ea typeface="Verdana" panose="020B0604030504040204"/>
            </a:endParaRP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</a:t>
            </a:r>
            <a:endParaRPr lang="en-US" altLang="en-US" sz="1000" dirty="0"/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  <a:endParaRPr lang="en-US" altLang="en-US" sz="1000" dirty="0"/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  <a:endParaRPr lang="en-US" altLang="en-US" sz="1000" dirty="0"/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JPA CRUD</a:t>
            </a:r>
            <a:endParaRPr lang="en-US" altLang="en-US" sz="1000" dirty="0"/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Rabbit MQ</a:t>
            </a:r>
            <a:endParaRPr lang="en-US" altLang="en-US" sz="1000" dirty="0"/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Docker</a:t>
            </a:r>
            <a:endParaRPr lang="en-US" altLang="en-US" sz="1000" dirty="0"/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ReactJS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MongoDB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MongoDB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Javascript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 err="1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Github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Excellent Communication Skills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Time management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  <a:endParaRPr lang="en-US" altLang="nl-NL" sz="1000" dirty="0">
              <a:solidFill>
                <a:srgbClr val="FF0000"/>
              </a:solidFill>
            </a:endParaRPr>
          </a:p>
        </p:txBody>
      </p:sp>
      <p:sp>
        <p:nvSpPr>
          <p:cNvPr id="7178" name="Text Placeholder 1"/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pPr marL="0" indent="0">
              <a:buNone/>
            </a:pPr>
            <a:r>
              <a:rPr lang="en-IN" altLang="en-US" dirty="0"/>
              <a:t>GANESH D</a:t>
            </a:r>
            <a:endParaRPr lang="en-IN" altLang="en-US" dirty="0"/>
          </a:p>
        </p:txBody>
      </p:sp>
      <p:sp>
        <p:nvSpPr>
          <p:cNvPr id="7183" name="Text Placeholder 25"/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680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4155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880" indent="-2336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  <a:endParaRPr lang="nl-NL" altLang="nl-NL" sz="1100">
              <a:solidFill>
                <a:schemeClr val="bg1"/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46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 b="11111"/>
          <a:stretch>
            <a:fillRect/>
          </a:stretch>
        </p:blipFill>
        <p:spPr/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F2D984F0DC8B4F81A100EEA18D209A" ma:contentTypeVersion="10" ma:contentTypeDescription="Create a new document." ma:contentTypeScope="" ma:versionID="330ef8c2a5f9c45c7bcdf093f3dffd52">
  <xsd:schema xmlns:xsd="http://www.w3.org/2001/XMLSchema" xmlns:xs="http://www.w3.org/2001/XMLSchema" xmlns:p="http://schemas.microsoft.com/office/2006/metadata/properties" xmlns:ns2="e0ffb6ef-0000-48aa-9041-fb29fcb198e5" xmlns:ns3="900c2a09-0d28-449b-b8ad-3e76d664ec44" targetNamespace="http://schemas.microsoft.com/office/2006/metadata/properties" ma:root="true" ma:fieldsID="1a18246c7c040899e8786cff3bef9263" ns2:_="" ns3:_="">
    <xsd:import namespace="e0ffb6ef-0000-48aa-9041-fb29fcb198e5"/>
    <xsd:import namespace="900c2a09-0d28-449b-b8ad-3e76d664ec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ffb6ef-0000-48aa-9041-fb29fcb19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0c2a09-0d28-449b-b8ad-3e76d664ec4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dfe5ddd-bb25-4adb-93a2-938a30b22837}" ma:internalName="TaxCatchAll" ma:showField="CatchAllData" ma:web="900c2a09-0d28-449b-b8ad-3e76d664ec4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0ffb6ef-0000-48aa-9041-fb29fcb198e5">
      <Terms xmlns="http://schemas.microsoft.com/office/infopath/2007/PartnerControls"/>
    </lcf76f155ced4ddcb4097134ff3c332f>
    <TaxCatchAll xmlns="900c2a09-0d28-449b-b8ad-3e76d664ec44" xsi:nil="true"/>
  </documentManagement>
</p:properties>
</file>

<file path=customXml/itemProps1.xml><?xml version="1.0" encoding="utf-8"?>
<ds:datastoreItem xmlns:ds="http://schemas.openxmlformats.org/officeDocument/2006/customXml" ds:itemID="{226024C7-F566-413F-AA4C-8FF772E80DB6}"/>
</file>

<file path=customXml/itemProps2.xml><?xml version="1.0" encoding="utf-8"?>
<ds:datastoreItem xmlns:ds="http://schemas.openxmlformats.org/officeDocument/2006/customXml" ds:itemID="{5CCA4C7C-FC2D-43FF-AE42-559823B5D669}"/>
</file>

<file path=customXml/itemProps3.xml><?xml version="1.0" encoding="utf-8"?>
<ds:datastoreItem xmlns:ds="http://schemas.openxmlformats.org/officeDocument/2006/customXml" ds:itemID="{652DDBF4-566D-4661-8C5E-BDB1480D9062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1068</Words>
  <Application>WPS Presentation</Application>
  <PresentationFormat>Widescreen</PresentationFormat>
  <Paragraphs>75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Verdana</vt:lpstr>
      <vt:lpstr>Verdana</vt:lpstr>
      <vt:lpstr>Calibri</vt:lpstr>
      <vt:lpstr>Microsoft YaHei</vt:lpstr>
      <vt:lpstr>Arial Unicode MS</vt:lpstr>
      <vt:lpstr>Calibri Light</vt:lpstr>
      <vt:lpstr>Wingdings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Balaji S S</dc:creator>
  <cp:lastModifiedBy>ELCOT</cp:lastModifiedBy>
  <cp:revision>18</cp:revision>
  <dcterms:created xsi:type="dcterms:W3CDTF">2022-08-02T12:53:00Z</dcterms:created>
  <dcterms:modified xsi:type="dcterms:W3CDTF">2022-08-02T15:25:30Z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0x010100C3F2D984F0DC8B4F81A100EEA18D209A</vt:lpwstr>
  </property>
  <property fmtid="{D5CDD505-2E9C-101B-9397-08002B2CF9AE}" pid="3" name="MediaServiceImageTags">
    <vt:lpwstr/>
  </property>
  <property fmtid="{D5CDD505-2E9C-101B-9397-08002B2CF9AE}" pid="4" name="ICV">
    <vt:lpwstr>14910B53B134446CA0CC8EF6C48FEC53</vt:lpwstr>
  </property>
  <property fmtid="{D5CDD505-2E9C-101B-9397-08002B2CF9AE}" pid="5" name="KSOProductBuildVer">
    <vt:lpwstr>1033-11.2.0.11191</vt:lpwstr>
  </property>
</Properties>
</file>