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hyperlink" Target="https://powerbireport.hummingbirdindi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ICICI Bank Limited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4892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13950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28842020.00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5388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16833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34945922.00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16080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24061646.00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    _x000D_</a:t>
                      </a:r>
                    </a:p>
                    <a:p>
                      <a:r>
                        <a:t>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2533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2360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85.9%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446064.00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209.84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3175709.00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2868.81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501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1201335.00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3394.76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Jaipur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1847332.00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4727.81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468400.00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4663.77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Lucknow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1076929.00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6637.39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Chandigarh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1348473.00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12119.44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Vadodara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793546.00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5655.86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225376.00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1827.21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Cochin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800342.00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5006.09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Gachibowli 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6524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 Oasis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Mistry Apartments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Oasis Delhi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Shivam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Seasons Vista Highlands Bangalore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ICICI GH Seasons Apartments Bangalore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Presidency Cochin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515263.00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7098.10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Nirwana Hometel Jaipur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1098000.00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3116.67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Fairfield By Marriott Lucknow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214199.00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5225.65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Grade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HS2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1722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4468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7783921.00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RS8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3016914.00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RS10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1202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2334842.00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HS1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490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1594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2537103.00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RS3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1205150.00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1192376.00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RS4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903715.00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HG1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486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36500.00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DS4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127897.00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4398145.00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8503920"/>
            <a:ext cx="9144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E42127"/>
                </a:solidFill>
                <a:latin typeface="DM Sans"/>
                <a:hlinkClick r:id="rId7"/>
              </a:rPr>
              <a:t>🔗 Click here to login to the Interactive Dashboard</a:t>
            </a:r>
          </a:p>
          <a:p>
            <a:pPr>
              <a:defRPr sz="2400">
                <a:solidFill>
                  <a:srgbClr val="000000"/>
                </a:solidFill>
                <a:latin typeface="DM Sans"/>
              </a:defRPr>
            </a:pPr>
            <a:r>
              <a:t>Username: C218</a:t>
            </a:r>
            <a:br/>
            <a:r>
              <a:t>Password: 123123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