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5"/>
  </p:notesMasterIdLst>
  <p:sldIdLst>
    <p:sldId id="257" r:id="rId2"/>
    <p:sldId id="258" r:id="rId3"/>
    <p:sldId id="259" r:id="rId4"/>
    <p:sldId id="260" r:id="rId5"/>
    <p:sldId id="269" r:id="rId6"/>
    <p:sldId id="261" r:id="rId7"/>
    <p:sldId id="268" r:id="rId8"/>
    <p:sldId id="263" r:id="rId9"/>
    <p:sldId id="262"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98304C-0CB4-4235-A09E-E28B8805D65A}" v="147" dt="2024-09-27T08:35:54.5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han p" userId="5883c7073fc4e6f0" providerId="LiveId" clId="{8998304C-0CB4-4235-A09E-E28B8805D65A}"/>
    <pc:docChg chg="undo custSel addSld modSld sldOrd">
      <pc:chgData name="Roshan p" userId="5883c7073fc4e6f0" providerId="LiveId" clId="{8998304C-0CB4-4235-A09E-E28B8805D65A}" dt="2024-09-27T08:35:54.515" v="781" actId="20577"/>
      <pc:docMkLst>
        <pc:docMk/>
      </pc:docMkLst>
      <pc:sldChg chg="addSp modSp mod">
        <pc:chgData name="Roshan p" userId="5883c7073fc4e6f0" providerId="LiveId" clId="{8998304C-0CB4-4235-A09E-E28B8805D65A}" dt="2024-09-27T07:08:15.807" v="688" actId="1076"/>
        <pc:sldMkLst>
          <pc:docMk/>
          <pc:sldMk cId="1608912627" sldId="257"/>
        </pc:sldMkLst>
        <pc:spChg chg="mod">
          <ac:chgData name="Roshan p" userId="5883c7073fc4e6f0" providerId="LiveId" clId="{8998304C-0CB4-4235-A09E-E28B8805D65A}" dt="2024-09-27T07:07:58.223" v="686" actId="14100"/>
          <ac:spMkLst>
            <pc:docMk/>
            <pc:sldMk cId="1608912627" sldId="257"/>
            <ac:spMk id="2" creationId="{1280ECE5-C700-CF5B-F08C-724EC7951367}"/>
          </ac:spMkLst>
        </pc:spChg>
        <pc:spChg chg="mod">
          <ac:chgData name="Roshan p" userId="5883c7073fc4e6f0" providerId="LiveId" clId="{8998304C-0CB4-4235-A09E-E28B8805D65A}" dt="2024-09-27T07:08:15.807" v="688" actId="1076"/>
          <ac:spMkLst>
            <pc:docMk/>
            <pc:sldMk cId="1608912627" sldId="257"/>
            <ac:spMk id="6" creationId="{6AC9055A-8C09-085D-90E2-11E789C6942E}"/>
          </ac:spMkLst>
        </pc:spChg>
        <pc:spChg chg="add mod">
          <ac:chgData name="Roshan p" userId="5883c7073fc4e6f0" providerId="LiveId" clId="{8998304C-0CB4-4235-A09E-E28B8805D65A}" dt="2024-09-27T07:07:49.634" v="685" actId="313"/>
          <ac:spMkLst>
            <pc:docMk/>
            <pc:sldMk cId="1608912627" sldId="257"/>
            <ac:spMk id="7" creationId="{944024EC-6C89-83CD-CFEF-0D51B880AF4D}"/>
          </ac:spMkLst>
        </pc:spChg>
      </pc:sldChg>
      <pc:sldChg chg="modSp mod">
        <pc:chgData name="Roshan p" userId="5883c7073fc4e6f0" providerId="LiveId" clId="{8998304C-0CB4-4235-A09E-E28B8805D65A}" dt="2024-09-27T08:35:54.515" v="781" actId="20577"/>
        <pc:sldMkLst>
          <pc:docMk/>
          <pc:sldMk cId="2112348943" sldId="258"/>
        </pc:sldMkLst>
        <pc:spChg chg="mod">
          <ac:chgData name="Roshan p" userId="5883c7073fc4e6f0" providerId="LiveId" clId="{8998304C-0CB4-4235-A09E-E28B8805D65A}" dt="2024-09-27T06:07:22.374" v="166"/>
          <ac:spMkLst>
            <pc:docMk/>
            <pc:sldMk cId="2112348943" sldId="258"/>
            <ac:spMk id="2" creationId="{3C49C583-BB69-01DA-4F8F-166406F38C27}"/>
          </ac:spMkLst>
        </pc:spChg>
        <pc:spChg chg="mod">
          <ac:chgData name="Roshan p" userId="5883c7073fc4e6f0" providerId="LiveId" clId="{8998304C-0CB4-4235-A09E-E28B8805D65A}" dt="2024-09-27T08:35:54.515" v="781" actId="20577"/>
          <ac:spMkLst>
            <pc:docMk/>
            <pc:sldMk cId="2112348943" sldId="258"/>
            <ac:spMk id="3" creationId="{B4EFA295-E2CE-7FA3-5E5D-3FB5AEDB0CD7}"/>
          </ac:spMkLst>
        </pc:spChg>
      </pc:sldChg>
      <pc:sldChg chg="modSp mod">
        <pc:chgData name="Roshan p" userId="5883c7073fc4e6f0" providerId="LiveId" clId="{8998304C-0CB4-4235-A09E-E28B8805D65A}" dt="2024-09-27T07:04:41.304" v="671" actId="255"/>
        <pc:sldMkLst>
          <pc:docMk/>
          <pc:sldMk cId="1204529007" sldId="259"/>
        </pc:sldMkLst>
        <pc:spChg chg="mod">
          <ac:chgData name="Roshan p" userId="5883c7073fc4e6f0" providerId="LiveId" clId="{8998304C-0CB4-4235-A09E-E28B8805D65A}" dt="2024-09-27T06:07:31.112" v="167"/>
          <ac:spMkLst>
            <pc:docMk/>
            <pc:sldMk cId="1204529007" sldId="259"/>
            <ac:spMk id="2" creationId="{AE5406C7-2DE8-496B-CF42-75EFFD97993E}"/>
          </ac:spMkLst>
        </pc:spChg>
        <pc:spChg chg="mod">
          <ac:chgData name="Roshan p" userId="5883c7073fc4e6f0" providerId="LiveId" clId="{8998304C-0CB4-4235-A09E-E28B8805D65A}" dt="2024-09-27T07:04:41.304" v="671" actId="255"/>
          <ac:spMkLst>
            <pc:docMk/>
            <pc:sldMk cId="1204529007" sldId="259"/>
            <ac:spMk id="3" creationId="{7F9A0353-110C-4E0D-C44B-B143410E760F}"/>
          </ac:spMkLst>
        </pc:spChg>
      </pc:sldChg>
      <pc:sldChg chg="modSp mod">
        <pc:chgData name="Roshan p" userId="5883c7073fc4e6f0" providerId="LiveId" clId="{8998304C-0CB4-4235-A09E-E28B8805D65A}" dt="2024-09-27T07:03:51.775" v="668" actId="255"/>
        <pc:sldMkLst>
          <pc:docMk/>
          <pc:sldMk cId="3084862910" sldId="260"/>
        </pc:sldMkLst>
        <pc:spChg chg="mod">
          <ac:chgData name="Roshan p" userId="5883c7073fc4e6f0" providerId="LiveId" clId="{8998304C-0CB4-4235-A09E-E28B8805D65A}" dt="2024-09-27T06:07:40.685" v="168"/>
          <ac:spMkLst>
            <pc:docMk/>
            <pc:sldMk cId="3084862910" sldId="260"/>
            <ac:spMk id="2" creationId="{BAA2A75D-7B6F-104E-A963-2D27671A5686}"/>
          </ac:spMkLst>
        </pc:spChg>
        <pc:spChg chg="mod">
          <ac:chgData name="Roshan p" userId="5883c7073fc4e6f0" providerId="LiveId" clId="{8998304C-0CB4-4235-A09E-E28B8805D65A}" dt="2024-09-27T07:03:51.775" v="668" actId="255"/>
          <ac:spMkLst>
            <pc:docMk/>
            <pc:sldMk cId="3084862910" sldId="260"/>
            <ac:spMk id="3" creationId="{A0A53369-CF01-2BC6-F1D4-4A40BBA1EED3}"/>
          </ac:spMkLst>
        </pc:spChg>
      </pc:sldChg>
      <pc:sldChg chg="modSp mod">
        <pc:chgData name="Roshan p" userId="5883c7073fc4e6f0" providerId="LiveId" clId="{8998304C-0CB4-4235-A09E-E28B8805D65A}" dt="2024-09-27T06:47:40.860" v="562" actId="403"/>
        <pc:sldMkLst>
          <pc:docMk/>
          <pc:sldMk cId="1411574343" sldId="261"/>
        </pc:sldMkLst>
        <pc:spChg chg="mod">
          <ac:chgData name="Roshan p" userId="5883c7073fc4e6f0" providerId="LiveId" clId="{8998304C-0CB4-4235-A09E-E28B8805D65A}" dt="2024-09-27T06:07:47.926" v="169"/>
          <ac:spMkLst>
            <pc:docMk/>
            <pc:sldMk cId="1411574343" sldId="261"/>
            <ac:spMk id="2" creationId="{507ED171-4086-77E8-17BB-900527D80B57}"/>
          </ac:spMkLst>
        </pc:spChg>
        <pc:spChg chg="mod">
          <ac:chgData name="Roshan p" userId="5883c7073fc4e6f0" providerId="LiveId" clId="{8998304C-0CB4-4235-A09E-E28B8805D65A}" dt="2024-09-27T06:47:40.860" v="562" actId="403"/>
          <ac:spMkLst>
            <pc:docMk/>
            <pc:sldMk cId="1411574343" sldId="261"/>
            <ac:spMk id="3" creationId="{A2729DB1-A6D4-5E16-E8AA-262163FD6CDD}"/>
          </ac:spMkLst>
        </pc:spChg>
      </pc:sldChg>
      <pc:sldChg chg="modSp mod ord">
        <pc:chgData name="Roshan p" userId="5883c7073fc4e6f0" providerId="LiveId" clId="{8998304C-0CB4-4235-A09E-E28B8805D65A}" dt="2024-09-27T07:17:15.163" v="703"/>
        <pc:sldMkLst>
          <pc:docMk/>
          <pc:sldMk cId="905901792" sldId="262"/>
        </pc:sldMkLst>
        <pc:spChg chg="mod">
          <ac:chgData name="Roshan p" userId="5883c7073fc4e6f0" providerId="LiveId" clId="{8998304C-0CB4-4235-A09E-E28B8805D65A}" dt="2024-09-27T06:07:56.903" v="170"/>
          <ac:spMkLst>
            <pc:docMk/>
            <pc:sldMk cId="905901792" sldId="262"/>
            <ac:spMk id="2" creationId="{B2EED023-7580-461B-2B79-6AEC9067EC71}"/>
          </ac:spMkLst>
        </pc:spChg>
        <pc:spChg chg="mod">
          <ac:chgData name="Roshan p" userId="5883c7073fc4e6f0" providerId="LiveId" clId="{8998304C-0CB4-4235-A09E-E28B8805D65A}" dt="2024-09-27T07:04:12.446" v="669" actId="255"/>
          <ac:spMkLst>
            <pc:docMk/>
            <pc:sldMk cId="905901792" sldId="262"/>
            <ac:spMk id="3" creationId="{66A16BC1-1240-FF1A-34BE-E37484FBCCB1}"/>
          </ac:spMkLst>
        </pc:spChg>
      </pc:sldChg>
      <pc:sldChg chg="modSp mod">
        <pc:chgData name="Roshan p" userId="5883c7073fc4e6f0" providerId="LiveId" clId="{8998304C-0CB4-4235-A09E-E28B8805D65A}" dt="2024-09-27T07:04:27.556" v="670" actId="255"/>
        <pc:sldMkLst>
          <pc:docMk/>
          <pc:sldMk cId="1275929374" sldId="263"/>
        </pc:sldMkLst>
        <pc:spChg chg="mod">
          <ac:chgData name="Roshan p" userId="5883c7073fc4e6f0" providerId="LiveId" clId="{8998304C-0CB4-4235-A09E-E28B8805D65A}" dt="2024-09-27T06:08:05.272" v="171"/>
          <ac:spMkLst>
            <pc:docMk/>
            <pc:sldMk cId="1275929374" sldId="263"/>
            <ac:spMk id="2" creationId="{02AE7139-6C6E-C949-A126-4DC3BBE57FA8}"/>
          </ac:spMkLst>
        </pc:spChg>
        <pc:spChg chg="mod">
          <ac:chgData name="Roshan p" userId="5883c7073fc4e6f0" providerId="LiveId" clId="{8998304C-0CB4-4235-A09E-E28B8805D65A}" dt="2024-09-27T07:04:27.556" v="670" actId="255"/>
          <ac:spMkLst>
            <pc:docMk/>
            <pc:sldMk cId="1275929374" sldId="263"/>
            <ac:spMk id="3" creationId="{516993C4-3495-5A1D-88C2-DF67106D7AE4}"/>
          </ac:spMkLst>
        </pc:spChg>
      </pc:sldChg>
      <pc:sldChg chg="modSp mod">
        <pc:chgData name="Roshan p" userId="5883c7073fc4e6f0" providerId="LiveId" clId="{8998304C-0CB4-4235-A09E-E28B8805D65A}" dt="2024-09-27T07:05:01.032" v="672" actId="255"/>
        <pc:sldMkLst>
          <pc:docMk/>
          <pc:sldMk cId="2652166540" sldId="264"/>
        </pc:sldMkLst>
        <pc:spChg chg="mod">
          <ac:chgData name="Roshan p" userId="5883c7073fc4e6f0" providerId="LiveId" clId="{8998304C-0CB4-4235-A09E-E28B8805D65A}" dt="2024-09-27T06:08:18.949" v="172"/>
          <ac:spMkLst>
            <pc:docMk/>
            <pc:sldMk cId="2652166540" sldId="264"/>
            <ac:spMk id="2" creationId="{EAD4F610-563E-C7F7-C746-0CFF80FBF1EB}"/>
          </ac:spMkLst>
        </pc:spChg>
        <pc:spChg chg="mod">
          <ac:chgData name="Roshan p" userId="5883c7073fc4e6f0" providerId="LiveId" clId="{8998304C-0CB4-4235-A09E-E28B8805D65A}" dt="2024-09-27T07:05:01.032" v="672" actId="255"/>
          <ac:spMkLst>
            <pc:docMk/>
            <pc:sldMk cId="2652166540" sldId="264"/>
            <ac:spMk id="3" creationId="{9C1DC445-B251-1D14-6313-A31C0E3A7865}"/>
          </ac:spMkLst>
        </pc:spChg>
      </pc:sldChg>
      <pc:sldChg chg="addSp delSp modSp mod">
        <pc:chgData name="Roshan p" userId="5883c7073fc4e6f0" providerId="LiveId" clId="{8998304C-0CB4-4235-A09E-E28B8805D65A}" dt="2024-09-27T07:01:28.330" v="663" actId="14100"/>
        <pc:sldMkLst>
          <pc:docMk/>
          <pc:sldMk cId="3176926586" sldId="265"/>
        </pc:sldMkLst>
        <pc:spChg chg="mod">
          <ac:chgData name="Roshan p" userId="5883c7073fc4e6f0" providerId="LiveId" clId="{8998304C-0CB4-4235-A09E-E28B8805D65A}" dt="2024-09-27T06:57:12.468" v="640" actId="1076"/>
          <ac:spMkLst>
            <pc:docMk/>
            <pc:sldMk cId="3176926586" sldId="265"/>
            <ac:spMk id="2" creationId="{BE13BC9C-F8D2-5320-BCEF-22417E820C1F}"/>
          </ac:spMkLst>
        </pc:spChg>
        <pc:spChg chg="del mod">
          <ac:chgData name="Roshan p" userId="5883c7073fc4e6f0" providerId="LiveId" clId="{8998304C-0CB4-4235-A09E-E28B8805D65A}" dt="2024-09-27T06:12:09.005" v="324" actId="1032"/>
          <ac:spMkLst>
            <pc:docMk/>
            <pc:sldMk cId="3176926586" sldId="265"/>
            <ac:spMk id="3" creationId="{22ED626A-3638-9961-5E6F-CC002D843E64}"/>
          </ac:spMkLst>
        </pc:spChg>
        <pc:spChg chg="add del mod">
          <ac:chgData name="Roshan p" userId="5883c7073fc4e6f0" providerId="LiveId" clId="{8998304C-0CB4-4235-A09E-E28B8805D65A}" dt="2024-09-27T06:56:59.775" v="636" actId="12084"/>
          <ac:spMkLst>
            <pc:docMk/>
            <pc:sldMk cId="3176926586" sldId="265"/>
            <ac:spMk id="11" creationId="{A0ECF242-62D0-7F66-A9FF-377F8D0B7744}"/>
          </ac:spMkLst>
        </pc:spChg>
        <pc:graphicFrameChg chg="add mod">
          <ac:chgData name="Roshan p" userId="5883c7073fc4e6f0" providerId="LiveId" clId="{8998304C-0CB4-4235-A09E-E28B8805D65A}" dt="2024-09-27T07:01:28.330" v="663" actId="14100"/>
          <ac:graphicFrameMkLst>
            <pc:docMk/>
            <pc:sldMk cId="3176926586" sldId="265"/>
            <ac:graphicFrameMk id="3" creationId="{A3228A86-3DF4-F6F6-2E10-0F78B80CB053}"/>
          </ac:graphicFrameMkLst>
        </pc:graphicFrameChg>
        <pc:graphicFrameChg chg="add del mod modGraphic">
          <ac:chgData name="Roshan p" userId="5883c7073fc4e6f0" providerId="LiveId" clId="{8998304C-0CB4-4235-A09E-E28B8805D65A}" dt="2024-09-27T06:11:21.167" v="179" actId="478"/>
          <ac:graphicFrameMkLst>
            <pc:docMk/>
            <pc:sldMk cId="3176926586" sldId="265"/>
            <ac:graphicFrameMk id="4" creationId="{A763334D-B92F-6A2A-2B9F-9BE6ED5DDA34}"/>
          </ac:graphicFrameMkLst>
        </pc:graphicFrameChg>
        <pc:graphicFrameChg chg="add del mod modGraphic">
          <ac:chgData name="Roshan p" userId="5883c7073fc4e6f0" providerId="LiveId" clId="{8998304C-0CB4-4235-A09E-E28B8805D65A}" dt="2024-09-27T06:20:39.126" v="356" actId="21"/>
          <ac:graphicFrameMkLst>
            <pc:docMk/>
            <pc:sldMk cId="3176926586" sldId="265"/>
            <ac:graphicFrameMk id="7" creationId="{DA204A7C-4A42-DC91-D817-596E7E11CE0D}"/>
          </ac:graphicFrameMkLst>
        </pc:graphicFrameChg>
        <pc:graphicFrameChg chg="add del mod modGraphic">
          <ac:chgData name="Roshan p" userId="5883c7073fc4e6f0" providerId="LiveId" clId="{8998304C-0CB4-4235-A09E-E28B8805D65A}" dt="2024-09-27T06:17:23.781" v="346" actId="478"/>
          <ac:graphicFrameMkLst>
            <pc:docMk/>
            <pc:sldMk cId="3176926586" sldId="265"/>
            <ac:graphicFrameMk id="8" creationId="{687810BE-47F3-F5AA-1784-658BF2716CA2}"/>
          </ac:graphicFrameMkLst>
        </pc:graphicFrameChg>
        <pc:graphicFrameChg chg="add del mod modGraphic">
          <ac:chgData name="Roshan p" userId="5883c7073fc4e6f0" providerId="LiveId" clId="{8998304C-0CB4-4235-A09E-E28B8805D65A}" dt="2024-09-27T06:19:56.617" v="353" actId="478"/>
          <ac:graphicFrameMkLst>
            <pc:docMk/>
            <pc:sldMk cId="3176926586" sldId="265"/>
            <ac:graphicFrameMk id="9" creationId="{46D58ECE-75A6-D8AB-9103-836AEFD8D0D6}"/>
          </ac:graphicFrameMkLst>
        </pc:graphicFrameChg>
      </pc:sldChg>
      <pc:sldChg chg="modSp">
        <pc:chgData name="Roshan p" userId="5883c7073fc4e6f0" providerId="LiveId" clId="{8998304C-0CB4-4235-A09E-E28B8805D65A}" dt="2024-09-27T06:08:32.927" v="173"/>
        <pc:sldMkLst>
          <pc:docMk/>
          <pc:sldMk cId="2640385669" sldId="266"/>
        </pc:sldMkLst>
        <pc:spChg chg="mod">
          <ac:chgData name="Roshan p" userId="5883c7073fc4e6f0" providerId="LiveId" clId="{8998304C-0CB4-4235-A09E-E28B8805D65A}" dt="2024-09-27T06:08:32.927" v="173"/>
          <ac:spMkLst>
            <pc:docMk/>
            <pc:sldMk cId="2640385669" sldId="266"/>
            <ac:spMk id="2" creationId="{46D239CE-702E-16A2-01FE-ABFA72439E72}"/>
          </ac:spMkLst>
        </pc:spChg>
        <pc:spChg chg="mod">
          <ac:chgData name="Roshan p" userId="5883c7073fc4e6f0" providerId="LiveId" clId="{8998304C-0CB4-4235-A09E-E28B8805D65A}" dt="2024-09-27T06:06:47.983" v="165"/>
          <ac:spMkLst>
            <pc:docMk/>
            <pc:sldMk cId="2640385669" sldId="266"/>
            <ac:spMk id="3" creationId="{2F6281AD-E61E-9966-B5D3-5691E7055A7F}"/>
          </ac:spMkLst>
        </pc:spChg>
      </pc:sldChg>
      <pc:sldChg chg="modSp mod">
        <pc:chgData name="Roshan p" userId="5883c7073fc4e6f0" providerId="LiveId" clId="{8998304C-0CB4-4235-A09E-E28B8805D65A}" dt="2024-09-27T07:15:55.844" v="697" actId="255"/>
        <pc:sldMkLst>
          <pc:docMk/>
          <pc:sldMk cId="775784864" sldId="267"/>
        </pc:sldMkLst>
        <pc:spChg chg="mod">
          <ac:chgData name="Roshan p" userId="5883c7073fc4e6f0" providerId="LiveId" clId="{8998304C-0CB4-4235-A09E-E28B8805D65A}" dt="2024-09-27T06:08:46.492" v="174"/>
          <ac:spMkLst>
            <pc:docMk/>
            <pc:sldMk cId="775784864" sldId="267"/>
            <ac:spMk id="2" creationId="{BA9C9D61-F3E6-6A59-D8B0-DB21020416C7}"/>
          </ac:spMkLst>
        </pc:spChg>
        <pc:spChg chg="mod">
          <ac:chgData name="Roshan p" userId="5883c7073fc4e6f0" providerId="LiveId" clId="{8998304C-0CB4-4235-A09E-E28B8805D65A}" dt="2024-09-27T07:15:55.844" v="697" actId="255"/>
          <ac:spMkLst>
            <pc:docMk/>
            <pc:sldMk cId="775784864" sldId="267"/>
            <ac:spMk id="3" creationId="{25BAB069-5B33-6C3E-EEC4-FAB86C4D0E20}"/>
          </ac:spMkLst>
        </pc:spChg>
      </pc:sldChg>
      <pc:sldChg chg="modSp new mod">
        <pc:chgData name="Roshan p" userId="5883c7073fc4e6f0" providerId="LiveId" clId="{8998304C-0CB4-4235-A09E-E28B8805D65A}" dt="2024-09-27T07:16:48.390" v="702"/>
        <pc:sldMkLst>
          <pc:docMk/>
          <pc:sldMk cId="2071549886" sldId="268"/>
        </pc:sldMkLst>
        <pc:spChg chg="mod">
          <ac:chgData name="Roshan p" userId="5883c7073fc4e6f0" providerId="LiveId" clId="{8998304C-0CB4-4235-A09E-E28B8805D65A}" dt="2024-09-27T07:16:48.390" v="702"/>
          <ac:spMkLst>
            <pc:docMk/>
            <pc:sldMk cId="2071549886" sldId="268"/>
            <ac:spMk id="2" creationId="{8C58FD00-9377-53DA-B69D-0A01CCE0AC8E}"/>
          </ac:spMkLst>
        </pc:spChg>
        <pc:spChg chg="mod">
          <ac:chgData name="Roshan p" userId="5883c7073fc4e6f0" providerId="LiveId" clId="{8998304C-0CB4-4235-A09E-E28B8805D65A}" dt="2024-09-27T06:51:15.562" v="581" actId="2711"/>
          <ac:spMkLst>
            <pc:docMk/>
            <pc:sldMk cId="2071549886" sldId="268"/>
            <ac:spMk id="3" creationId="{AFC18ADC-6A5B-999C-4B96-6DA73F96B0AE}"/>
          </ac:spMkLst>
        </pc:spChg>
      </pc:sldChg>
      <pc:sldChg chg="modSp new mod">
        <pc:chgData name="Roshan p" userId="5883c7073fc4e6f0" providerId="LiveId" clId="{8998304C-0CB4-4235-A09E-E28B8805D65A}" dt="2024-09-27T08:33:53.365" v="751" actId="1076"/>
        <pc:sldMkLst>
          <pc:docMk/>
          <pc:sldMk cId="1456834554" sldId="269"/>
        </pc:sldMkLst>
        <pc:spChg chg="mod">
          <ac:chgData name="Roshan p" userId="5883c7073fc4e6f0" providerId="LiveId" clId="{8998304C-0CB4-4235-A09E-E28B8805D65A}" dt="2024-09-27T08:33:06.419" v="747" actId="113"/>
          <ac:spMkLst>
            <pc:docMk/>
            <pc:sldMk cId="1456834554" sldId="269"/>
            <ac:spMk id="2" creationId="{5B067C42-768D-529B-8AE2-A792A5EED13D}"/>
          </ac:spMkLst>
        </pc:spChg>
        <pc:spChg chg="mod">
          <ac:chgData name="Roshan p" userId="5883c7073fc4e6f0" providerId="LiveId" clId="{8998304C-0CB4-4235-A09E-E28B8805D65A}" dt="2024-09-27T08:33:53.365" v="751" actId="1076"/>
          <ac:spMkLst>
            <pc:docMk/>
            <pc:sldMk cId="1456834554" sldId="269"/>
            <ac:spMk id="3" creationId="{0DCE05BA-5D8D-00F6-AAC1-27F08D09B87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79947D-7DD2-433E-81C2-76F29AC44E49}"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321323B4-B917-4C42-9B51-F6B8777B3381}">
      <dgm:prSet/>
      <dgm:spPr/>
      <dgm:t>
        <a:bodyPr/>
        <a:lstStyle/>
        <a:p>
          <a:r>
            <a:rPr lang="en-US" dirty="0"/>
            <a:t>User Authentication</a:t>
          </a:r>
        </a:p>
      </dgm:t>
    </dgm:pt>
    <dgm:pt modelId="{D7EE379D-324F-4193-B229-3881E048525D}" type="parTrans" cxnId="{A94662E3-A039-46AD-B1A1-90F502305E35}">
      <dgm:prSet/>
      <dgm:spPr/>
      <dgm:t>
        <a:bodyPr/>
        <a:lstStyle/>
        <a:p>
          <a:endParaRPr lang="en-US"/>
        </a:p>
      </dgm:t>
    </dgm:pt>
    <dgm:pt modelId="{74E67B09-0027-4B78-9EEA-C93082247762}" type="sibTrans" cxnId="{A94662E3-A039-46AD-B1A1-90F502305E35}">
      <dgm:prSet/>
      <dgm:spPr/>
      <dgm:t>
        <a:bodyPr/>
        <a:lstStyle/>
        <a:p>
          <a:endParaRPr lang="en-US"/>
        </a:p>
      </dgm:t>
    </dgm:pt>
    <dgm:pt modelId="{A03365CC-110B-40F8-A979-4AA85F6CB70F}">
      <dgm:prSet/>
      <dgm:spPr/>
      <dgm:t>
        <a:bodyPr/>
        <a:lstStyle/>
        <a:p>
          <a:r>
            <a:rPr lang="en-US" dirty="0"/>
            <a:t>Document Upload</a:t>
          </a:r>
        </a:p>
      </dgm:t>
    </dgm:pt>
    <dgm:pt modelId="{D69D11B9-6678-495D-9511-E1E73C8422EB}" type="parTrans" cxnId="{BE67789B-B428-4632-A7FC-BD70A3C0F445}">
      <dgm:prSet/>
      <dgm:spPr/>
      <dgm:t>
        <a:bodyPr/>
        <a:lstStyle/>
        <a:p>
          <a:endParaRPr lang="en-US"/>
        </a:p>
      </dgm:t>
    </dgm:pt>
    <dgm:pt modelId="{BC3FAF34-9896-4DB9-805A-2D74FC0C75BE}" type="sibTrans" cxnId="{BE67789B-B428-4632-A7FC-BD70A3C0F445}">
      <dgm:prSet/>
      <dgm:spPr/>
      <dgm:t>
        <a:bodyPr/>
        <a:lstStyle/>
        <a:p>
          <a:endParaRPr lang="en-US"/>
        </a:p>
      </dgm:t>
    </dgm:pt>
    <dgm:pt modelId="{4BCE4667-1932-4173-A8B3-0FC8F90DA910}">
      <dgm:prSet/>
      <dgm:spPr/>
      <dgm:t>
        <a:bodyPr/>
        <a:lstStyle/>
        <a:p>
          <a:r>
            <a:rPr lang="en-US" baseline="0" dirty="0"/>
            <a:t>Review and Approval</a:t>
          </a:r>
          <a:endParaRPr lang="en-US" dirty="0"/>
        </a:p>
      </dgm:t>
    </dgm:pt>
    <dgm:pt modelId="{FE3B0F6C-7B92-4AA3-B76D-CF64EC4F007B}" type="parTrans" cxnId="{B0A07A62-E07A-4BBE-8CA2-833E0588FFCA}">
      <dgm:prSet/>
      <dgm:spPr/>
      <dgm:t>
        <a:bodyPr/>
        <a:lstStyle/>
        <a:p>
          <a:endParaRPr lang="en-US"/>
        </a:p>
      </dgm:t>
    </dgm:pt>
    <dgm:pt modelId="{67F05AD9-16B3-4B43-BF09-EAC6340C36FD}" type="sibTrans" cxnId="{B0A07A62-E07A-4BBE-8CA2-833E0588FFCA}">
      <dgm:prSet/>
      <dgm:spPr/>
      <dgm:t>
        <a:bodyPr/>
        <a:lstStyle/>
        <a:p>
          <a:endParaRPr lang="en-US"/>
        </a:p>
      </dgm:t>
    </dgm:pt>
    <dgm:pt modelId="{D35E8A51-0454-4AB5-98B8-AC1D97522C60}">
      <dgm:prSet/>
      <dgm:spPr/>
      <dgm:t>
        <a:bodyPr/>
        <a:lstStyle/>
        <a:p>
          <a:r>
            <a:rPr lang="en-US" baseline="0" dirty="0"/>
            <a:t>Document Indexing</a:t>
          </a:r>
          <a:endParaRPr lang="en-US" dirty="0"/>
        </a:p>
      </dgm:t>
    </dgm:pt>
    <dgm:pt modelId="{6503C9AA-35B7-4FAB-817E-53FB9434A2FB}" type="parTrans" cxnId="{EA609F98-1256-40A2-AB1B-F86CD785A9FC}">
      <dgm:prSet/>
      <dgm:spPr/>
      <dgm:t>
        <a:bodyPr/>
        <a:lstStyle/>
        <a:p>
          <a:endParaRPr lang="en-US"/>
        </a:p>
      </dgm:t>
    </dgm:pt>
    <dgm:pt modelId="{54845C48-C1BA-4E3C-AF8A-86B802C738CD}" type="sibTrans" cxnId="{EA609F98-1256-40A2-AB1B-F86CD785A9FC}">
      <dgm:prSet/>
      <dgm:spPr/>
      <dgm:t>
        <a:bodyPr/>
        <a:lstStyle/>
        <a:p>
          <a:endParaRPr lang="en-US"/>
        </a:p>
      </dgm:t>
    </dgm:pt>
    <dgm:pt modelId="{3B934E3C-D484-491A-A2F0-1DADEC2996D3}" type="pres">
      <dgm:prSet presAssocID="{ED79947D-7DD2-433E-81C2-76F29AC44E49}" presName="Name0" presStyleCnt="0">
        <dgm:presLayoutVars>
          <dgm:chMax val="11"/>
          <dgm:chPref val="11"/>
          <dgm:dir/>
          <dgm:resizeHandles/>
        </dgm:presLayoutVars>
      </dgm:prSet>
      <dgm:spPr/>
    </dgm:pt>
    <dgm:pt modelId="{764F0D62-7A17-445C-9D46-A0C8B49A7219}" type="pres">
      <dgm:prSet presAssocID="{D35E8A51-0454-4AB5-98B8-AC1D97522C60}" presName="Accent4" presStyleCnt="0"/>
      <dgm:spPr/>
    </dgm:pt>
    <dgm:pt modelId="{50E8715F-EF5E-47C3-BB47-A398A81E2CC2}" type="pres">
      <dgm:prSet presAssocID="{D35E8A51-0454-4AB5-98B8-AC1D97522C60}" presName="Accent" presStyleLbl="node1" presStyleIdx="0" presStyleCnt="4"/>
      <dgm:spPr/>
    </dgm:pt>
    <dgm:pt modelId="{ABBC8619-4397-4D70-A9FD-0AE1FA012ABA}" type="pres">
      <dgm:prSet presAssocID="{D35E8A51-0454-4AB5-98B8-AC1D97522C60}" presName="ParentBackground4" presStyleCnt="0"/>
      <dgm:spPr/>
    </dgm:pt>
    <dgm:pt modelId="{B8093BB2-2064-4685-BAD0-1474387E4853}" type="pres">
      <dgm:prSet presAssocID="{D35E8A51-0454-4AB5-98B8-AC1D97522C60}" presName="ParentBackground" presStyleLbl="fgAcc1" presStyleIdx="0" presStyleCnt="4"/>
      <dgm:spPr/>
    </dgm:pt>
    <dgm:pt modelId="{9285B767-521F-4923-8B9B-B91A31A7B3FF}" type="pres">
      <dgm:prSet presAssocID="{D35E8A51-0454-4AB5-98B8-AC1D97522C60}" presName="Parent4" presStyleLbl="revTx" presStyleIdx="0" presStyleCnt="0">
        <dgm:presLayoutVars>
          <dgm:chMax val="1"/>
          <dgm:chPref val="1"/>
          <dgm:bulletEnabled val="1"/>
        </dgm:presLayoutVars>
      </dgm:prSet>
      <dgm:spPr/>
    </dgm:pt>
    <dgm:pt modelId="{5A3B41AA-85A4-44B5-8D4A-FB4BE39A4F88}" type="pres">
      <dgm:prSet presAssocID="{4BCE4667-1932-4173-A8B3-0FC8F90DA910}" presName="Accent3" presStyleCnt="0"/>
      <dgm:spPr/>
    </dgm:pt>
    <dgm:pt modelId="{5764F182-FD32-463D-B62D-D2D2A00E530E}" type="pres">
      <dgm:prSet presAssocID="{4BCE4667-1932-4173-A8B3-0FC8F90DA910}" presName="Accent" presStyleLbl="node1" presStyleIdx="1" presStyleCnt="4"/>
      <dgm:spPr/>
    </dgm:pt>
    <dgm:pt modelId="{E422C62A-EE2E-469C-818D-7C7A5EFBCED9}" type="pres">
      <dgm:prSet presAssocID="{4BCE4667-1932-4173-A8B3-0FC8F90DA910}" presName="ParentBackground3" presStyleCnt="0"/>
      <dgm:spPr/>
    </dgm:pt>
    <dgm:pt modelId="{926AE58D-C879-4310-8A3B-03291F92A9F2}" type="pres">
      <dgm:prSet presAssocID="{4BCE4667-1932-4173-A8B3-0FC8F90DA910}" presName="ParentBackground" presStyleLbl="fgAcc1" presStyleIdx="1" presStyleCnt="4"/>
      <dgm:spPr/>
    </dgm:pt>
    <dgm:pt modelId="{FF2E6B53-396B-4A8A-8186-CCFB93221701}" type="pres">
      <dgm:prSet presAssocID="{4BCE4667-1932-4173-A8B3-0FC8F90DA910}" presName="Parent3" presStyleLbl="revTx" presStyleIdx="0" presStyleCnt="0">
        <dgm:presLayoutVars>
          <dgm:chMax val="1"/>
          <dgm:chPref val="1"/>
          <dgm:bulletEnabled val="1"/>
        </dgm:presLayoutVars>
      </dgm:prSet>
      <dgm:spPr/>
    </dgm:pt>
    <dgm:pt modelId="{B6B55697-BFF3-45A5-A70F-84638C434802}" type="pres">
      <dgm:prSet presAssocID="{A03365CC-110B-40F8-A979-4AA85F6CB70F}" presName="Accent2" presStyleCnt="0"/>
      <dgm:spPr/>
    </dgm:pt>
    <dgm:pt modelId="{7A803C11-DB40-4DD3-A009-F485F2481B67}" type="pres">
      <dgm:prSet presAssocID="{A03365CC-110B-40F8-A979-4AA85F6CB70F}" presName="Accent" presStyleLbl="node1" presStyleIdx="2" presStyleCnt="4"/>
      <dgm:spPr/>
    </dgm:pt>
    <dgm:pt modelId="{E7BE82C9-D49C-4BAD-B6A6-8705A76F2B55}" type="pres">
      <dgm:prSet presAssocID="{A03365CC-110B-40F8-A979-4AA85F6CB70F}" presName="ParentBackground2" presStyleCnt="0"/>
      <dgm:spPr/>
    </dgm:pt>
    <dgm:pt modelId="{742C855D-52A9-4C68-9E4B-CAC44EB84EB4}" type="pres">
      <dgm:prSet presAssocID="{A03365CC-110B-40F8-A979-4AA85F6CB70F}" presName="ParentBackground" presStyleLbl="fgAcc1" presStyleIdx="2" presStyleCnt="4"/>
      <dgm:spPr/>
    </dgm:pt>
    <dgm:pt modelId="{6F28E636-3623-45CA-9FE2-1A13CE2BFFE8}" type="pres">
      <dgm:prSet presAssocID="{A03365CC-110B-40F8-A979-4AA85F6CB70F}" presName="Parent2" presStyleLbl="revTx" presStyleIdx="0" presStyleCnt="0">
        <dgm:presLayoutVars>
          <dgm:chMax val="1"/>
          <dgm:chPref val="1"/>
          <dgm:bulletEnabled val="1"/>
        </dgm:presLayoutVars>
      </dgm:prSet>
      <dgm:spPr/>
    </dgm:pt>
    <dgm:pt modelId="{4B0933B7-8CBD-4CF8-93E8-27242780A357}" type="pres">
      <dgm:prSet presAssocID="{321323B4-B917-4C42-9B51-F6B8777B3381}" presName="Accent1" presStyleCnt="0"/>
      <dgm:spPr/>
    </dgm:pt>
    <dgm:pt modelId="{D6E2EB65-6B64-421F-80C0-DEA9561A4E04}" type="pres">
      <dgm:prSet presAssocID="{321323B4-B917-4C42-9B51-F6B8777B3381}" presName="Accent" presStyleLbl="node1" presStyleIdx="3" presStyleCnt="4"/>
      <dgm:spPr/>
    </dgm:pt>
    <dgm:pt modelId="{EDE5E074-C77D-43DA-BEB5-C14E7A8EE102}" type="pres">
      <dgm:prSet presAssocID="{321323B4-B917-4C42-9B51-F6B8777B3381}" presName="ParentBackground1" presStyleCnt="0"/>
      <dgm:spPr/>
    </dgm:pt>
    <dgm:pt modelId="{AE85D4EA-4155-4C0B-964C-0AE6E7E56FBA}" type="pres">
      <dgm:prSet presAssocID="{321323B4-B917-4C42-9B51-F6B8777B3381}" presName="ParentBackground" presStyleLbl="fgAcc1" presStyleIdx="3" presStyleCnt="4"/>
      <dgm:spPr/>
    </dgm:pt>
    <dgm:pt modelId="{74D147EA-7E11-4F4D-9EBD-AA59DB4034B3}" type="pres">
      <dgm:prSet presAssocID="{321323B4-B917-4C42-9B51-F6B8777B3381}" presName="Parent1" presStyleLbl="revTx" presStyleIdx="0" presStyleCnt="0">
        <dgm:presLayoutVars>
          <dgm:chMax val="1"/>
          <dgm:chPref val="1"/>
          <dgm:bulletEnabled val="1"/>
        </dgm:presLayoutVars>
      </dgm:prSet>
      <dgm:spPr/>
    </dgm:pt>
  </dgm:ptLst>
  <dgm:cxnLst>
    <dgm:cxn modelId="{5DA9E20D-1CD1-4F92-A2E2-4AE40BC93DB1}" type="presOf" srcId="{A03365CC-110B-40F8-A979-4AA85F6CB70F}" destId="{742C855D-52A9-4C68-9E4B-CAC44EB84EB4}" srcOrd="0" destOrd="0" presId="urn:microsoft.com/office/officeart/2011/layout/CircleProcess"/>
    <dgm:cxn modelId="{15F3BE12-48FD-4703-871E-5E518F812394}" type="presOf" srcId="{D35E8A51-0454-4AB5-98B8-AC1D97522C60}" destId="{9285B767-521F-4923-8B9B-B91A31A7B3FF}" srcOrd="1" destOrd="0" presId="urn:microsoft.com/office/officeart/2011/layout/CircleProcess"/>
    <dgm:cxn modelId="{67F2F218-C423-4BCE-BF4C-15A7F90F155D}" type="presOf" srcId="{D35E8A51-0454-4AB5-98B8-AC1D97522C60}" destId="{B8093BB2-2064-4685-BAD0-1474387E4853}" srcOrd="0" destOrd="0" presId="urn:microsoft.com/office/officeart/2011/layout/CircleProcess"/>
    <dgm:cxn modelId="{F2C2F219-2316-474A-B85D-488B97E2064F}" type="presOf" srcId="{ED79947D-7DD2-433E-81C2-76F29AC44E49}" destId="{3B934E3C-D484-491A-A2F0-1DADEC2996D3}" srcOrd="0" destOrd="0" presId="urn:microsoft.com/office/officeart/2011/layout/CircleProcess"/>
    <dgm:cxn modelId="{B0A07A62-E07A-4BBE-8CA2-833E0588FFCA}" srcId="{ED79947D-7DD2-433E-81C2-76F29AC44E49}" destId="{4BCE4667-1932-4173-A8B3-0FC8F90DA910}" srcOrd="2" destOrd="0" parTransId="{FE3B0F6C-7B92-4AA3-B76D-CF64EC4F007B}" sibTransId="{67F05AD9-16B3-4B43-BF09-EAC6340C36FD}"/>
    <dgm:cxn modelId="{7E00AB46-5189-4BF1-B93E-26179FC55A5E}" type="presOf" srcId="{4BCE4667-1932-4173-A8B3-0FC8F90DA910}" destId="{FF2E6B53-396B-4A8A-8186-CCFB93221701}" srcOrd="1" destOrd="0" presId="urn:microsoft.com/office/officeart/2011/layout/CircleProcess"/>
    <dgm:cxn modelId="{EA609F98-1256-40A2-AB1B-F86CD785A9FC}" srcId="{ED79947D-7DD2-433E-81C2-76F29AC44E49}" destId="{D35E8A51-0454-4AB5-98B8-AC1D97522C60}" srcOrd="3" destOrd="0" parTransId="{6503C9AA-35B7-4FAB-817E-53FB9434A2FB}" sibTransId="{54845C48-C1BA-4E3C-AF8A-86B802C738CD}"/>
    <dgm:cxn modelId="{BE67789B-B428-4632-A7FC-BD70A3C0F445}" srcId="{ED79947D-7DD2-433E-81C2-76F29AC44E49}" destId="{A03365CC-110B-40F8-A979-4AA85F6CB70F}" srcOrd="1" destOrd="0" parTransId="{D69D11B9-6678-495D-9511-E1E73C8422EB}" sibTransId="{BC3FAF34-9896-4DB9-805A-2D74FC0C75BE}"/>
    <dgm:cxn modelId="{7FA604B0-CF81-43EE-B391-994B5B6B18D6}" type="presOf" srcId="{321323B4-B917-4C42-9B51-F6B8777B3381}" destId="{AE85D4EA-4155-4C0B-964C-0AE6E7E56FBA}" srcOrd="0" destOrd="0" presId="urn:microsoft.com/office/officeart/2011/layout/CircleProcess"/>
    <dgm:cxn modelId="{B229A5CC-9889-438E-ADC2-1ED246E4C5D1}" type="presOf" srcId="{321323B4-B917-4C42-9B51-F6B8777B3381}" destId="{74D147EA-7E11-4F4D-9EBD-AA59DB4034B3}" srcOrd="1" destOrd="0" presId="urn:microsoft.com/office/officeart/2011/layout/CircleProcess"/>
    <dgm:cxn modelId="{7DF1AAE1-D2D0-4F2F-9768-7B516DCC6044}" type="presOf" srcId="{A03365CC-110B-40F8-A979-4AA85F6CB70F}" destId="{6F28E636-3623-45CA-9FE2-1A13CE2BFFE8}" srcOrd="1" destOrd="0" presId="urn:microsoft.com/office/officeart/2011/layout/CircleProcess"/>
    <dgm:cxn modelId="{A94662E3-A039-46AD-B1A1-90F502305E35}" srcId="{ED79947D-7DD2-433E-81C2-76F29AC44E49}" destId="{321323B4-B917-4C42-9B51-F6B8777B3381}" srcOrd="0" destOrd="0" parTransId="{D7EE379D-324F-4193-B229-3881E048525D}" sibTransId="{74E67B09-0027-4B78-9EEA-C93082247762}"/>
    <dgm:cxn modelId="{D5307CF3-BFC6-4522-BCC4-4D7A8D37BB60}" type="presOf" srcId="{4BCE4667-1932-4173-A8B3-0FC8F90DA910}" destId="{926AE58D-C879-4310-8A3B-03291F92A9F2}" srcOrd="0" destOrd="0" presId="urn:microsoft.com/office/officeart/2011/layout/CircleProcess"/>
    <dgm:cxn modelId="{4F9DBE50-7F71-46BC-8AF6-CD5050742C75}" type="presParOf" srcId="{3B934E3C-D484-491A-A2F0-1DADEC2996D3}" destId="{764F0D62-7A17-445C-9D46-A0C8B49A7219}" srcOrd="0" destOrd="0" presId="urn:microsoft.com/office/officeart/2011/layout/CircleProcess"/>
    <dgm:cxn modelId="{DDB39F26-107B-4B12-B8CF-B9BF6E38C40A}" type="presParOf" srcId="{764F0D62-7A17-445C-9D46-A0C8B49A7219}" destId="{50E8715F-EF5E-47C3-BB47-A398A81E2CC2}" srcOrd="0" destOrd="0" presId="urn:microsoft.com/office/officeart/2011/layout/CircleProcess"/>
    <dgm:cxn modelId="{1D65F466-585A-44B8-BCB0-DCF15B766B90}" type="presParOf" srcId="{3B934E3C-D484-491A-A2F0-1DADEC2996D3}" destId="{ABBC8619-4397-4D70-A9FD-0AE1FA012ABA}" srcOrd="1" destOrd="0" presId="urn:microsoft.com/office/officeart/2011/layout/CircleProcess"/>
    <dgm:cxn modelId="{5F368C4C-A569-475E-8856-F6AEA2A9B314}" type="presParOf" srcId="{ABBC8619-4397-4D70-A9FD-0AE1FA012ABA}" destId="{B8093BB2-2064-4685-BAD0-1474387E4853}" srcOrd="0" destOrd="0" presId="urn:microsoft.com/office/officeart/2011/layout/CircleProcess"/>
    <dgm:cxn modelId="{0C4A0908-25B3-4677-82AD-959B1635C082}" type="presParOf" srcId="{3B934E3C-D484-491A-A2F0-1DADEC2996D3}" destId="{9285B767-521F-4923-8B9B-B91A31A7B3FF}" srcOrd="2" destOrd="0" presId="urn:microsoft.com/office/officeart/2011/layout/CircleProcess"/>
    <dgm:cxn modelId="{52FDD1DB-1ED3-490D-A60F-6261BB94FA3F}" type="presParOf" srcId="{3B934E3C-D484-491A-A2F0-1DADEC2996D3}" destId="{5A3B41AA-85A4-44B5-8D4A-FB4BE39A4F88}" srcOrd="3" destOrd="0" presId="urn:microsoft.com/office/officeart/2011/layout/CircleProcess"/>
    <dgm:cxn modelId="{3AD0363E-B4AC-41F8-855A-564599DC3F45}" type="presParOf" srcId="{5A3B41AA-85A4-44B5-8D4A-FB4BE39A4F88}" destId="{5764F182-FD32-463D-B62D-D2D2A00E530E}" srcOrd="0" destOrd="0" presId="urn:microsoft.com/office/officeart/2011/layout/CircleProcess"/>
    <dgm:cxn modelId="{7BFCD0C2-8A3F-40C4-8BA7-3E7B209DE209}" type="presParOf" srcId="{3B934E3C-D484-491A-A2F0-1DADEC2996D3}" destId="{E422C62A-EE2E-469C-818D-7C7A5EFBCED9}" srcOrd="4" destOrd="0" presId="urn:microsoft.com/office/officeart/2011/layout/CircleProcess"/>
    <dgm:cxn modelId="{9AB1AB68-4D65-49E2-9206-28CAD2FEDBD5}" type="presParOf" srcId="{E422C62A-EE2E-469C-818D-7C7A5EFBCED9}" destId="{926AE58D-C879-4310-8A3B-03291F92A9F2}" srcOrd="0" destOrd="0" presId="urn:microsoft.com/office/officeart/2011/layout/CircleProcess"/>
    <dgm:cxn modelId="{53708D3E-1D77-447B-AB06-08E052C0AC02}" type="presParOf" srcId="{3B934E3C-D484-491A-A2F0-1DADEC2996D3}" destId="{FF2E6B53-396B-4A8A-8186-CCFB93221701}" srcOrd="5" destOrd="0" presId="urn:microsoft.com/office/officeart/2011/layout/CircleProcess"/>
    <dgm:cxn modelId="{81088222-E41C-45AC-9852-6EAEFF73D726}" type="presParOf" srcId="{3B934E3C-D484-491A-A2F0-1DADEC2996D3}" destId="{B6B55697-BFF3-45A5-A70F-84638C434802}" srcOrd="6" destOrd="0" presId="urn:microsoft.com/office/officeart/2011/layout/CircleProcess"/>
    <dgm:cxn modelId="{5D8AAE51-1BC2-45FF-A78B-E3727184F768}" type="presParOf" srcId="{B6B55697-BFF3-45A5-A70F-84638C434802}" destId="{7A803C11-DB40-4DD3-A009-F485F2481B67}" srcOrd="0" destOrd="0" presId="urn:microsoft.com/office/officeart/2011/layout/CircleProcess"/>
    <dgm:cxn modelId="{642CAADA-8091-417B-B490-D04F6D5E36B5}" type="presParOf" srcId="{3B934E3C-D484-491A-A2F0-1DADEC2996D3}" destId="{E7BE82C9-D49C-4BAD-B6A6-8705A76F2B55}" srcOrd="7" destOrd="0" presId="urn:microsoft.com/office/officeart/2011/layout/CircleProcess"/>
    <dgm:cxn modelId="{10E446EE-8A35-4B1F-8ED3-4317C104EF80}" type="presParOf" srcId="{E7BE82C9-D49C-4BAD-B6A6-8705A76F2B55}" destId="{742C855D-52A9-4C68-9E4B-CAC44EB84EB4}" srcOrd="0" destOrd="0" presId="urn:microsoft.com/office/officeart/2011/layout/CircleProcess"/>
    <dgm:cxn modelId="{FEB61C6F-E410-46EF-83F0-F78C66CC6B16}" type="presParOf" srcId="{3B934E3C-D484-491A-A2F0-1DADEC2996D3}" destId="{6F28E636-3623-45CA-9FE2-1A13CE2BFFE8}" srcOrd="8" destOrd="0" presId="urn:microsoft.com/office/officeart/2011/layout/CircleProcess"/>
    <dgm:cxn modelId="{9751017C-4279-42E4-B567-8DE804A9C4D8}" type="presParOf" srcId="{3B934E3C-D484-491A-A2F0-1DADEC2996D3}" destId="{4B0933B7-8CBD-4CF8-93E8-27242780A357}" srcOrd="9" destOrd="0" presId="urn:microsoft.com/office/officeart/2011/layout/CircleProcess"/>
    <dgm:cxn modelId="{215AB2C6-A896-4102-BABB-3CCF30DB7620}" type="presParOf" srcId="{4B0933B7-8CBD-4CF8-93E8-27242780A357}" destId="{D6E2EB65-6B64-421F-80C0-DEA9561A4E04}" srcOrd="0" destOrd="0" presId="urn:microsoft.com/office/officeart/2011/layout/CircleProcess"/>
    <dgm:cxn modelId="{6AA47853-5A87-45A7-A110-ADB115626B79}" type="presParOf" srcId="{3B934E3C-D484-491A-A2F0-1DADEC2996D3}" destId="{EDE5E074-C77D-43DA-BEB5-C14E7A8EE102}" srcOrd="10" destOrd="0" presId="urn:microsoft.com/office/officeart/2011/layout/CircleProcess"/>
    <dgm:cxn modelId="{1F013613-C0AC-4853-AAFE-5F581209EC13}" type="presParOf" srcId="{EDE5E074-C77D-43DA-BEB5-C14E7A8EE102}" destId="{AE85D4EA-4155-4C0B-964C-0AE6E7E56FBA}" srcOrd="0" destOrd="0" presId="urn:microsoft.com/office/officeart/2011/layout/CircleProcess"/>
    <dgm:cxn modelId="{A2BAF350-BA0E-4AAE-879A-01C149783EA8}" type="presParOf" srcId="{3B934E3C-D484-491A-A2F0-1DADEC2996D3}" destId="{74D147EA-7E11-4F4D-9EBD-AA59DB4034B3}"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715F-EF5E-47C3-BB47-A398A81E2CC2}">
      <dsp:nvSpPr>
        <dsp:cNvPr id="0" name=""/>
        <dsp:cNvSpPr/>
      </dsp:nvSpPr>
      <dsp:spPr>
        <a:xfrm>
          <a:off x="8687704" y="1266361"/>
          <a:ext cx="2600038" cy="260017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093BB2-2064-4685-BAD0-1474387E4853}">
      <dsp:nvSpPr>
        <dsp:cNvPr id="0" name=""/>
        <dsp:cNvSpPr/>
      </dsp:nvSpPr>
      <dsp:spPr>
        <a:xfrm>
          <a:off x="8774670" y="1353049"/>
          <a:ext cx="2427222" cy="2426796"/>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baseline="0" dirty="0"/>
            <a:t>Document Indexing</a:t>
          </a:r>
          <a:endParaRPr lang="en-US" sz="2300" kern="1200" dirty="0"/>
        </a:p>
      </dsp:txBody>
      <dsp:txXfrm>
        <a:off x="9121416" y="1699799"/>
        <a:ext cx="1733730" cy="1733295"/>
      </dsp:txXfrm>
    </dsp:sp>
    <dsp:sp modelId="{5764F182-FD32-463D-B62D-D2D2A00E530E}">
      <dsp:nvSpPr>
        <dsp:cNvPr id="0" name=""/>
        <dsp:cNvSpPr/>
      </dsp:nvSpPr>
      <dsp:spPr>
        <a:xfrm rot="2700000">
          <a:off x="5989530" y="1266179"/>
          <a:ext cx="2600080" cy="2600080"/>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6AE58D-C879-4310-8A3B-03291F92A9F2}">
      <dsp:nvSpPr>
        <dsp:cNvPr id="0" name=""/>
        <dsp:cNvSpPr/>
      </dsp:nvSpPr>
      <dsp:spPr>
        <a:xfrm>
          <a:off x="6087666" y="1353049"/>
          <a:ext cx="2427222" cy="2426796"/>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baseline="0" dirty="0"/>
            <a:t>Review and Approval</a:t>
          </a:r>
          <a:endParaRPr lang="en-US" sz="2300" kern="1200" dirty="0"/>
        </a:p>
      </dsp:txBody>
      <dsp:txXfrm>
        <a:off x="6434412" y="1699799"/>
        <a:ext cx="1733730" cy="1733295"/>
      </dsp:txXfrm>
    </dsp:sp>
    <dsp:sp modelId="{7A803C11-DB40-4DD3-A009-F485F2481B67}">
      <dsp:nvSpPr>
        <dsp:cNvPr id="0" name=""/>
        <dsp:cNvSpPr/>
      </dsp:nvSpPr>
      <dsp:spPr>
        <a:xfrm rot="2700000">
          <a:off x="3313676" y="1266179"/>
          <a:ext cx="2600080" cy="2600080"/>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2C855D-52A9-4C68-9E4B-CAC44EB84EB4}">
      <dsp:nvSpPr>
        <dsp:cNvPr id="0" name=""/>
        <dsp:cNvSpPr/>
      </dsp:nvSpPr>
      <dsp:spPr>
        <a:xfrm>
          <a:off x="3400663" y="1353049"/>
          <a:ext cx="2427222" cy="2426796"/>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Document Upload</a:t>
          </a:r>
        </a:p>
      </dsp:txBody>
      <dsp:txXfrm>
        <a:off x="3747409" y="1699799"/>
        <a:ext cx="1733730" cy="1733295"/>
      </dsp:txXfrm>
    </dsp:sp>
    <dsp:sp modelId="{D6E2EB65-6B64-421F-80C0-DEA9561A4E04}">
      <dsp:nvSpPr>
        <dsp:cNvPr id="0" name=""/>
        <dsp:cNvSpPr/>
      </dsp:nvSpPr>
      <dsp:spPr>
        <a:xfrm rot="2700000">
          <a:off x="626673" y="1266179"/>
          <a:ext cx="2600080" cy="2600080"/>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85D4EA-4155-4C0B-964C-0AE6E7E56FBA}">
      <dsp:nvSpPr>
        <dsp:cNvPr id="0" name=""/>
        <dsp:cNvSpPr/>
      </dsp:nvSpPr>
      <dsp:spPr>
        <a:xfrm>
          <a:off x="713659" y="1353049"/>
          <a:ext cx="2427222" cy="2426796"/>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User Authentication</a:t>
          </a:r>
        </a:p>
      </dsp:txBody>
      <dsp:txXfrm>
        <a:off x="1060405" y="1699799"/>
        <a:ext cx="1733730" cy="1733295"/>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0C8F55-0FD7-4544-95EE-2B80F462E486}" type="datetimeFigureOut">
              <a:rPr lang="en-US" smtClean="0"/>
              <a:t>9/27/2024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3EE7D-A7DB-40E2-A98B-D2B72B8FFE93}" type="slidenum">
              <a:rPr lang="en-US" smtClean="0"/>
              <a:t>‹#›</a:t>
            </a:fld>
            <a:endParaRPr lang="en-US"/>
          </a:p>
        </p:txBody>
      </p:sp>
    </p:spTree>
    <p:extLst>
      <p:ext uri="{BB962C8B-B14F-4D97-AF65-F5344CB8AC3E}">
        <p14:creationId xmlns:p14="http://schemas.microsoft.com/office/powerpoint/2010/main" val="818319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3EE7D-A7DB-40E2-A98B-D2B72B8FFE93}" type="slidenum">
              <a:rPr lang="en-US" smtClean="0"/>
              <a:t>1</a:t>
            </a:fld>
            <a:endParaRPr lang="en-US"/>
          </a:p>
        </p:txBody>
      </p:sp>
    </p:spTree>
    <p:extLst>
      <p:ext uri="{BB962C8B-B14F-4D97-AF65-F5344CB8AC3E}">
        <p14:creationId xmlns:p14="http://schemas.microsoft.com/office/powerpoint/2010/main" val="2768207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DB2AAA-F3E4-4726-BC58-19421D70AA76}"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E8420-DF83-476B-A38F-3AB46FCD5253}" type="slidenum">
              <a:rPr lang="en-US" smtClean="0"/>
              <a:t>‹#›</a:t>
            </a:fld>
            <a:endParaRPr lang="en-US"/>
          </a:p>
        </p:txBody>
      </p:sp>
    </p:spTree>
    <p:extLst>
      <p:ext uri="{BB962C8B-B14F-4D97-AF65-F5344CB8AC3E}">
        <p14:creationId xmlns:p14="http://schemas.microsoft.com/office/powerpoint/2010/main" val="155102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DB2AAA-F3E4-4726-BC58-19421D70AA76}"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AE8420-DF83-476B-A38F-3AB46FCD5253}" type="slidenum">
              <a:rPr lang="en-US" smtClean="0"/>
              <a:t>‹#›</a:t>
            </a:fld>
            <a:endParaRPr lang="en-US"/>
          </a:p>
        </p:txBody>
      </p:sp>
    </p:spTree>
    <p:extLst>
      <p:ext uri="{BB962C8B-B14F-4D97-AF65-F5344CB8AC3E}">
        <p14:creationId xmlns:p14="http://schemas.microsoft.com/office/powerpoint/2010/main" val="1305147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DB2AAA-F3E4-4726-BC58-19421D70AA76}"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AE8420-DF83-476B-A38F-3AB46FCD5253}" type="slidenum">
              <a:rPr lang="en-US" smtClean="0"/>
              <a:t>‹#›</a:t>
            </a:fld>
            <a:endParaRPr lang="en-US"/>
          </a:p>
        </p:txBody>
      </p:sp>
    </p:spTree>
    <p:extLst>
      <p:ext uri="{BB962C8B-B14F-4D97-AF65-F5344CB8AC3E}">
        <p14:creationId xmlns:p14="http://schemas.microsoft.com/office/powerpoint/2010/main" val="502634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DB2AAA-F3E4-4726-BC58-19421D70AA76}"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AE8420-DF83-476B-A38F-3AB46FCD5253}"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91000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DB2AAA-F3E4-4726-BC58-19421D70AA76}"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AE8420-DF83-476B-A38F-3AB46FCD5253}" type="slidenum">
              <a:rPr lang="en-US" smtClean="0"/>
              <a:t>‹#›</a:t>
            </a:fld>
            <a:endParaRPr lang="en-US"/>
          </a:p>
        </p:txBody>
      </p:sp>
    </p:spTree>
    <p:extLst>
      <p:ext uri="{BB962C8B-B14F-4D97-AF65-F5344CB8AC3E}">
        <p14:creationId xmlns:p14="http://schemas.microsoft.com/office/powerpoint/2010/main" val="3475403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DB2AAA-F3E4-4726-BC58-19421D70AA76}" type="datetimeFigureOut">
              <a:rPr lang="en-US" smtClean="0"/>
              <a:t>9/27/2024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AE8420-DF83-476B-A38F-3AB46FCD5253}" type="slidenum">
              <a:rPr lang="en-US" smtClean="0"/>
              <a:t>‹#›</a:t>
            </a:fld>
            <a:endParaRPr lang="en-US"/>
          </a:p>
        </p:txBody>
      </p:sp>
    </p:spTree>
    <p:extLst>
      <p:ext uri="{BB962C8B-B14F-4D97-AF65-F5344CB8AC3E}">
        <p14:creationId xmlns:p14="http://schemas.microsoft.com/office/powerpoint/2010/main" val="347618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DB2AAA-F3E4-4726-BC58-19421D70AA76}" type="datetimeFigureOut">
              <a:rPr lang="en-US" smtClean="0"/>
              <a:t>9/27/2024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AE8420-DF83-476B-A38F-3AB46FCD5253}" type="slidenum">
              <a:rPr lang="en-US" smtClean="0"/>
              <a:t>‹#›</a:t>
            </a:fld>
            <a:endParaRPr lang="en-US"/>
          </a:p>
        </p:txBody>
      </p:sp>
    </p:spTree>
    <p:extLst>
      <p:ext uri="{BB962C8B-B14F-4D97-AF65-F5344CB8AC3E}">
        <p14:creationId xmlns:p14="http://schemas.microsoft.com/office/powerpoint/2010/main" val="791150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DB2AAA-F3E4-4726-BC58-19421D70AA76}"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E8420-DF83-476B-A38F-3AB46FCD5253}" type="slidenum">
              <a:rPr lang="en-US" smtClean="0"/>
              <a:t>‹#›</a:t>
            </a:fld>
            <a:endParaRPr lang="en-US"/>
          </a:p>
        </p:txBody>
      </p:sp>
    </p:spTree>
    <p:extLst>
      <p:ext uri="{BB962C8B-B14F-4D97-AF65-F5344CB8AC3E}">
        <p14:creationId xmlns:p14="http://schemas.microsoft.com/office/powerpoint/2010/main" val="1215998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DB2AAA-F3E4-4726-BC58-19421D70AA76}"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E8420-DF83-476B-A38F-3AB46FCD5253}" type="slidenum">
              <a:rPr lang="en-US" smtClean="0"/>
              <a:t>‹#›</a:t>
            </a:fld>
            <a:endParaRPr lang="en-US"/>
          </a:p>
        </p:txBody>
      </p:sp>
    </p:spTree>
    <p:extLst>
      <p:ext uri="{BB962C8B-B14F-4D97-AF65-F5344CB8AC3E}">
        <p14:creationId xmlns:p14="http://schemas.microsoft.com/office/powerpoint/2010/main" val="827787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DB2AAA-F3E4-4726-BC58-19421D70AA76}"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E8420-DF83-476B-A38F-3AB46FCD5253}" type="slidenum">
              <a:rPr lang="en-US" smtClean="0"/>
              <a:t>‹#›</a:t>
            </a:fld>
            <a:endParaRPr lang="en-US"/>
          </a:p>
        </p:txBody>
      </p:sp>
    </p:spTree>
    <p:extLst>
      <p:ext uri="{BB962C8B-B14F-4D97-AF65-F5344CB8AC3E}">
        <p14:creationId xmlns:p14="http://schemas.microsoft.com/office/powerpoint/2010/main" val="404955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DB2AAA-F3E4-4726-BC58-19421D70AA76}"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E8420-DF83-476B-A38F-3AB46FCD5253}" type="slidenum">
              <a:rPr lang="en-US" smtClean="0"/>
              <a:t>‹#›</a:t>
            </a:fld>
            <a:endParaRPr lang="en-US"/>
          </a:p>
        </p:txBody>
      </p:sp>
    </p:spTree>
    <p:extLst>
      <p:ext uri="{BB962C8B-B14F-4D97-AF65-F5344CB8AC3E}">
        <p14:creationId xmlns:p14="http://schemas.microsoft.com/office/powerpoint/2010/main" val="2888891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DB2AAA-F3E4-4726-BC58-19421D70AA76}"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E8420-DF83-476B-A38F-3AB46FCD5253}" type="slidenum">
              <a:rPr lang="en-US" smtClean="0"/>
              <a:t>‹#›</a:t>
            </a:fld>
            <a:endParaRPr lang="en-US"/>
          </a:p>
        </p:txBody>
      </p:sp>
    </p:spTree>
    <p:extLst>
      <p:ext uri="{BB962C8B-B14F-4D97-AF65-F5344CB8AC3E}">
        <p14:creationId xmlns:p14="http://schemas.microsoft.com/office/powerpoint/2010/main" val="4107906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DB2AAA-F3E4-4726-BC58-19421D70AA76}"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AE8420-DF83-476B-A38F-3AB46FCD5253}" type="slidenum">
              <a:rPr lang="en-US" smtClean="0"/>
              <a:t>‹#›</a:t>
            </a:fld>
            <a:endParaRPr lang="en-US"/>
          </a:p>
        </p:txBody>
      </p:sp>
    </p:spTree>
    <p:extLst>
      <p:ext uri="{BB962C8B-B14F-4D97-AF65-F5344CB8AC3E}">
        <p14:creationId xmlns:p14="http://schemas.microsoft.com/office/powerpoint/2010/main" val="1091195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DB2AAA-F3E4-4726-BC58-19421D70AA76}" type="datetimeFigureOut">
              <a:rPr lang="en-US" smtClean="0"/>
              <a:t>9/27/2024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AE8420-DF83-476B-A38F-3AB46FCD5253}" type="slidenum">
              <a:rPr lang="en-US" smtClean="0"/>
              <a:t>‹#›</a:t>
            </a:fld>
            <a:endParaRPr lang="en-US"/>
          </a:p>
        </p:txBody>
      </p:sp>
    </p:spTree>
    <p:extLst>
      <p:ext uri="{BB962C8B-B14F-4D97-AF65-F5344CB8AC3E}">
        <p14:creationId xmlns:p14="http://schemas.microsoft.com/office/powerpoint/2010/main" val="34502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DB2AAA-F3E4-4726-BC58-19421D70AA76}" type="datetimeFigureOut">
              <a:rPr lang="en-US" smtClean="0"/>
              <a:t>9/27/2024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AE8420-DF83-476B-A38F-3AB46FCD5253}" type="slidenum">
              <a:rPr lang="en-US" smtClean="0"/>
              <a:t>‹#›</a:t>
            </a:fld>
            <a:endParaRPr lang="en-US"/>
          </a:p>
        </p:txBody>
      </p:sp>
    </p:spTree>
    <p:extLst>
      <p:ext uri="{BB962C8B-B14F-4D97-AF65-F5344CB8AC3E}">
        <p14:creationId xmlns:p14="http://schemas.microsoft.com/office/powerpoint/2010/main" val="2747566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7DB2AAA-F3E4-4726-BC58-19421D70AA76}" type="datetimeFigureOut">
              <a:rPr lang="en-US" smtClean="0"/>
              <a:t>9/27/2024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AE8420-DF83-476B-A38F-3AB46FCD5253}" type="slidenum">
              <a:rPr lang="en-US" smtClean="0"/>
              <a:t>‹#›</a:t>
            </a:fld>
            <a:endParaRPr lang="en-US"/>
          </a:p>
        </p:txBody>
      </p:sp>
    </p:spTree>
    <p:extLst>
      <p:ext uri="{BB962C8B-B14F-4D97-AF65-F5344CB8AC3E}">
        <p14:creationId xmlns:p14="http://schemas.microsoft.com/office/powerpoint/2010/main" val="1058570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DB2AAA-F3E4-4726-BC58-19421D70AA76}"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AE8420-DF83-476B-A38F-3AB46FCD5253}" type="slidenum">
              <a:rPr lang="en-US" smtClean="0"/>
              <a:t>‹#›</a:t>
            </a:fld>
            <a:endParaRPr lang="en-US"/>
          </a:p>
        </p:txBody>
      </p:sp>
    </p:spTree>
    <p:extLst>
      <p:ext uri="{BB962C8B-B14F-4D97-AF65-F5344CB8AC3E}">
        <p14:creationId xmlns:p14="http://schemas.microsoft.com/office/powerpoint/2010/main" val="2025174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DB2AAA-F3E4-4726-BC58-19421D70AA76}"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AE8420-DF83-476B-A38F-3AB46FCD5253}" type="slidenum">
              <a:rPr lang="en-US" smtClean="0"/>
              <a:t>‹#›</a:t>
            </a:fld>
            <a:endParaRPr lang="en-US"/>
          </a:p>
        </p:txBody>
      </p:sp>
    </p:spTree>
    <p:extLst>
      <p:ext uri="{BB962C8B-B14F-4D97-AF65-F5344CB8AC3E}">
        <p14:creationId xmlns:p14="http://schemas.microsoft.com/office/powerpoint/2010/main" val="2002636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7DB2AAA-F3E4-4726-BC58-19421D70AA76}" type="datetimeFigureOut">
              <a:rPr lang="en-US" smtClean="0"/>
              <a:t>9/27/2024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CAE8420-DF83-476B-A38F-3AB46FCD5253}" type="slidenum">
              <a:rPr lang="en-US" smtClean="0"/>
              <a:t>‹#›</a:t>
            </a:fld>
            <a:endParaRPr lang="en-US"/>
          </a:p>
        </p:txBody>
      </p:sp>
    </p:spTree>
    <p:extLst>
      <p:ext uri="{BB962C8B-B14F-4D97-AF65-F5344CB8AC3E}">
        <p14:creationId xmlns:p14="http://schemas.microsoft.com/office/powerpoint/2010/main" val="254598854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ECE5-C700-CF5B-F08C-724EC7951367}"/>
              </a:ext>
            </a:extLst>
          </p:cNvPr>
          <p:cNvSpPr>
            <a:spLocks noGrp="1"/>
          </p:cNvSpPr>
          <p:nvPr>
            <p:ph type="title"/>
          </p:nvPr>
        </p:nvSpPr>
        <p:spPr>
          <a:xfrm>
            <a:off x="913775" y="398813"/>
            <a:ext cx="10364451" cy="1815881"/>
          </a:xfrm>
        </p:spPr>
        <p:txBody>
          <a:bodyPr>
            <a:noAutofit/>
          </a:bodyPr>
          <a:lstStyle/>
          <a:p>
            <a:pPr algn="ctr"/>
            <a:r>
              <a:rPr lang="en-US" sz="5400" b="1" dirty="0">
                <a:solidFill>
                  <a:srgbClr val="FF0000"/>
                </a:solidFill>
                <a:latin typeface="Times New Roman" panose="02020603050405020304" pitchFamily="18" charset="0"/>
                <a:cs typeface="Times New Roman" panose="02020603050405020304" pitchFamily="18" charset="0"/>
              </a:rPr>
              <a:t>DOCUMENT CONTROL SYSTEM USING PYTHON</a:t>
            </a:r>
          </a:p>
        </p:txBody>
      </p:sp>
      <p:sp>
        <p:nvSpPr>
          <p:cNvPr id="3" name="Content Placeholder 2">
            <a:extLst>
              <a:ext uri="{FF2B5EF4-FFF2-40B4-BE49-F238E27FC236}">
                <a16:creationId xmlns:a16="http://schemas.microsoft.com/office/drawing/2014/main" id="{02E3B494-09E3-91CC-36AD-116D84142F7F}"/>
              </a:ext>
            </a:extLst>
          </p:cNvPr>
          <p:cNvSpPr>
            <a:spLocks noGrp="1"/>
          </p:cNvSpPr>
          <p:nvPr>
            <p:ph idx="1"/>
          </p:nvPr>
        </p:nvSpPr>
        <p:spPr/>
        <p:txBody>
          <a:bodyPr/>
          <a:lstStyle/>
          <a:p>
            <a:endParaRPr lang="en-US" dirty="0"/>
          </a:p>
          <a:p>
            <a:endParaRPr lang="en-US" dirty="0"/>
          </a:p>
        </p:txBody>
      </p:sp>
      <p:sp>
        <p:nvSpPr>
          <p:cNvPr id="6" name="TextBox 5">
            <a:extLst>
              <a:ext uri="{FF2B5EF4-FFF2-40B4-BE49-F238E27FC236}">
                <a16:creationId xmlns:a16="http://schemas.microsoft.com/office/drawing/2014/main" id="{6AC9055A-8C09-085D-90E2-11E789C6942E}"/>
              </a:ext>
            </a:extLst>
          </p:cNvPr>
          <p:cNvSpPr txBox="1"/>
          <p:nvPr/>
        </p:nvSpPr>
        <p:spPr>
          <a:xfrm>
            <a:off x="6096000" y="4866967"/>
            <a:ext cx="7865806" cy="1815882"/>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Presented by</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1.Yashwanth.j                           TEMPBtech-EEE030</a:t>
            </a:r>
          </a:p>
          <a:p>
            <a:r>
              <a:rPr lang="en-US" sz="1600" dirty="0">
                <a:latin typeface="Times New Roman" panose="02020603050405020304" pitchFamily="18" charset="0"/>
                <a:cs typeface="Times New Roman" panose="02020603050405020304" pitchFamily="18" charset="0"/>
              </a:rPr>
              <a:t>                     2.Ganesh.g                                KUB23EEE002</a:t>
            </a:r>
          </a:p>
          <a:p>
            <a:r>
              <a:rPr lang="en-US" sz="1600" dirty="0">
                <a:latin typeface="Times New Roman" panose="02020603050405020304" pitchFamily="18" charset="0"/>
                <a:cs typeface="Times New Roman" panose="02020603050405020304" pitchFamily="18" charset="0"/>
              </a:rPr>
              <a:t>                     3.Abhijithsingh .b                     TEMPBtech-EEE020</a:t>
            </a:r>
          </a:p>
          <a:p>
            <a:r>
              <a:rPr lang="en-US" sz="1600" dirty="0">
                <a:latin typeface="Times New Roman" panose="02020603050405020304" pitchFamily="18" charset="0"/>
                <a:cs typeface="Times New Roman" panose="02020603050405020304" pitchFamily="18" charset="0"/>
              </a:rPr>
              <a:t>                     4.Sai.k                                       TEMPBtech-EEE002  </a:t>
            </a:r>
          </a:p>
          <a:p>
            <a:r>
              <a:rPr lang="en-US" sz="1600" dirty="0">
                <a:latin typeface="Times New Roman" panose="02020603050405020304" pitchFamily="18" charset="0"/>
                <a:cs typeface="Times New Roman" panose="02020603050405020304" pitchFamily="18" charset="0"/>
              </a:rPr>
              <a:t>                     5.Anjaneya                               TEMPBtech-EEE010</a:t>
            </a:r>
          </a:p>
          <a:p>
            <a:endParaRPr lang="en-US"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44024EC-6C89-83CD-CFEF-0D51B880AF4D}"/>
              </a:ext>
            </a:extLst>
          </p:cNvPr>
          <p:cNvSpPr txBox="1"/>
          <p:nvPr/>
        </p:nvSpPr>
        <p:spPr>
          <a:xfrm>
            <a:off x="275304" y="2920584"/>
            <a:ext cx="3932902" cy="646331"/>
          </a:xfrm>
          <a:prstGeom prst="rect">
            <a:avLst/>
          </a:prstGeom>
          <a:noFill/>
        </p:spPr>
        <p:txBody>
          <a:bodyPr wrap="square" rtlCol="0">
            <a:spAutoFit/>
          </a:bodyPr>
          <a:lstStyle/>
          <a:p>
            <a:r>
              <a:rPr lang="en-US" b="1" dirty="0"/>
              <a:t>Under The Guidance Of</a:t>
            </a:r>
            <a:r>
              <a:rPr lang="en-US" dirty="0"/>
              <a:t>:</a:t>
            </a:r>
          </a:p>
          <a:p>
            <a:r>
              <a:rPr lang="en-US" dirty="0"/>
              <a:t>SANAPATHI AKSHAY KUMAR</a:t>
            </a:r>
          </a:p>
        </p:txBody>
      </p:sp>
    </p:spTree>
    <p:extLst>
      <p:ext uri="{BB962C8B-B14F-4D97-AF65-F5344CB8AC3E}">
        <p14:creationId xmlns:p14="http://schemas.microsoft.com/office/powerpoint/2010/main" val="16089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F610-563E-C7F7-C746-0CFF80FBF1EB}"/>
              </a:ext>
            </a:extLst>
          </p:cNvPr>
          <p:cNvSpPr>
            <a:spLocks noGrp="1"/>
          </p:cNvSpPr>
          <p:nvPr>
            <p:ph type="title"/>
          </p:nvPr>
        </p:nvSpPr>
        <p:spPr/>
        <p:txBody>
          <a:bodyPr>
            <a:normAutofit/>
          </a:bodyPr>
          <a:lstStyle/>
          <a:p>
            <a:pPr algn="l"/>
            <a:r>
              <a:rPr lang="en-US" sz="4400" b="1" cap="none" dirty="0">
                <a:latin typeface="Times New Roman" panose="02020603050405020304" pitchFamily="18" charset="0"/>
                <a:cs typeface="Times New Roman" panose="02020603050405020304" pitchFamily="18" charset="0"/>
              </a:rPr>
              <a:t>Technologies Stack</a:t>
            </a:r>
          </a:p>
        </p:txBody>
      </p:sp>
      <p:sp>
        <p:nvSpPr>
          <p:cNvPr id="3" name="Content Placeholder 2">
            <a:extLst>
              <a:ext uri="{FF2B5EF4-FFF2-40B4-BE49-F238E27FC236}">
                <a16:creationId xmlns:a16="http://schemas.microsoft.com/office/drawing/2014/main" id="{9C1DC445-B251-1D14-6313-A31C0E3A7865}"/>
              </a:ext>
            </a:extLst>
          </p:cNvPr>
          <p:cNvSpPr>
            <a:spLocks noGrp="1"/>
          </p:cNvSpPr>
          <p:nvPr>
            <p:ph sz="quarter" idx="13"/>
          </p:nvPr>
        </p:nvSpPr>
        <p:spPr>
          <a:xfrm>
            <a:off x="755832" y="2337595"/>
            <a:ext cx="10363826" cy="3424107"/>
          </a:xfrm>
        </p:spPr>
        <p:txBody>
          <a:bodyPr>
            <a:noAutofit/>
          </a:bodyPr>
          <a:lstStyle/>
          <a:p>
            <a:pPr marL="0" indent="0" algn="just">
              <a:buNone/>
            </a:pPr>
            <a:r>
              <a:rPr lang="en-US" b="1" cap="none" dirty="0">
                <a:latin typeface="Times New Roman" panose="02020603050405020304" pitchFamily="18" charset="0"/>
                <a:cs typeface="Times New Roman" panose="02020603050405020304" pitchFamily="18" charset="0"/>
              </a:rPr>
              <a:t>Programming Language</a:t>
            </a:r>
            <a:r>
              <a:rPr lang="en-US" cap="none" dirty="0">
                <a:latin typeface="Times New Roman" panose="02020603050405020304" pitchFamily="18" charset="0"/>
                <a:cs typeface="Times New Roman" panose="02020603050405020304" pitchFamily="18" charset="0"/>
              </a:rPr>
              <a:t>:</a:t>
            </a:r>
            <a:r>
              <a:rPr lang="en-US" b="1" cap="none" dirty="0">
                <a:latin typeface="Times New Roman" panose="02020603050405020304" pitchFamily="18" charset="0"/>
                <a:cs typeface="Times New Roman" panose="02020603050405020304" pitchFamily="18" charset="0"/>
              </a:rPr>
              <a:t>python:</a:t>
            </a:r>
            <a:r>
              <a:rPr lang="en-US" cap="none" dirty="0">
                <a:latin typeface="Times New Roman" panose="02020603050405020304" pitchFamily="18" charset="0"/>
                <a:cs typeface="Times New Roman" panose="02020603050405020304" pitchFamily="18" charset="0"/>
              </a:rPr>
              <a:t> The Primary Language Used To Write The Code.</a:t>
            </a:r>
          </a:p>
          <a:p>
            <a:pPr marL="0" indent="0" algn="just">
              <a:buNone/>
            </a:pPr>
            <a:r>
              <a:rPr lang="en-US" b="1" cap="none" dirty="0">
                <a:latin typeface="Times New Roman" panose="02020603050405020304" pitchFamily="18" charset="0"/>
                <a:cs typeface="Times New Roman" panose="02020603050405020304" pitchFamily="18" charset="0"/>
              </a:rPr>
              <a:t>Frameworks/Libraries: </a:t>
            </a:r>
            <a:r>
              <a:rPr lang="en-US" cap="none" dirty="0">
                <a:latin typeface="Times New Roman" panose="02020603050405020304" pitchFamily="18" charset="0"/>
                <a:cs typeface="Times New Roman" panose="02020603050405020304" pitchFamily="18" charset="0"/>
              </a:rPr>
              <a:t>None Explicitly Used In This Example, As It’s A Standalone Console Application.</a:t>
            </a:r>
          </a:p>
          <a:p>
            <a:pPr marL="0" indent="0" algn="just">
              <a:buNone/>
            </a:pPr>
            <a:r>
              <a:rPr lang="en-US" b="1" cap="none" dirty="0">
                <a:latin typeface="Times New Roman" panose="02020603050405020304" pitchFamily="18" charset="0"/>
                <a:cs typeface="Times New Roman" panose="02020603050405020304" pitchFamily="18" charset="0"/>
              </a:rPr>
              <a:t>Execution Environment: </a:t>
            </a:r>
            <a:r>
              <a:rPr lang="en-US" cap="none" dirty="0">
                <a:latin typeface="Times New Roman" panose="02020603050405020304" pitchFamily="18" charset="0"/>
                <a:cs typeface="Times New Roman" panose="02020603050405020304" pitchFamily="18" charset="0"/>
              </a:rPr>
              <a:t>Python Interpreter (Version 3.X) To Run The Script.</a:t>
            </a:r>
          </a:p>
          <a:p>
            <a:pPr marL="0" indent="0" algn="just">
              <a:buNone/>
            </a:pPr>
            <a:r>
              <a:rPr lang="en-US" b="1" cap="none" dirty="0">
                <a:latin typeface="Times New Roman" panose="02020603050405020304" pitchFamily="18" charset="0"/>
                <a:cs typeface="Times New Roman" panose="02020603050405020304" pitchFamily="18" charset="0"/>
              </a:rPr>
              <a:t>Development Tools: </a:t>
            </a:r>
            <a:r>
              <a:rPr lang="en-US" cap="none" dirty="0">
                <a:latin typeface="Times New Roman" panose="02020603050405020304" pitchFamily="18" charset="0"/>
                <a:cs typeface="Times New Roman" panose="02020603050405020304" pitchFamily="18" charset="0"/>
              </a:rPr>
              <a:t>Text Editor Or Integrated Development Environment (Ide) (E.G., VS Code, PyCharm, Or Jupyter Notebook) For Writing And Editing The Code.</a:t>
            </a:r>
          </a:p>
          <a:p>
            <a:pPr marL="0" indent="0" algn="just">
              <a:buNone/>
            </a:pPr>
            <a:r>
              <a:rPr lang="en-US" b="1" cap="none" dirty="0">
                <a:latin typeface="Times New Roman" panose="02020603050405020304" pitchFamily="18" charset="0"/>
                <a:cs typeface="Times New Roman" panose="02020603050405020304" pitchFamily="18" charset="0"/>
              </a:rPr>
              <a:t>Version Control (Optional): </a:t>
            </a:r>
            <a:r>
              <a:rPr lang="en-US" cap="none" dirty="0">
                <a:latin typeface="Times New Roman" panose="02020603050405020304" pitchFamily="18" charset="0"/>
                <a:cs typeface="Times New Roman" panose="02020603050405020304" pitchFamily="18" charset="0"/>
              </a:rPr>
              <a:t>Git Could Be Used For Version Control, Although Not Mentioned In The Code.</a:t>
            </a:r>
          </a:p>
          <a:p>
            <a:pPr marL="0" indent="0" algn="just">
              <a:buNone/>
            </a:pPr>
            <a:r>
              <a:rPr lang="en-US" b="1" cap="none" dirty="0">
                <a:latin typeface="Times New Roman" panose="02020603050405020304" pitchFamily="18" charset="0"/>
                <a:cs typeface="Times New Roman" panose="02020603050405020304" pitchFamily="18" charset="0"/>
              </a:rPr>
              <a:t>Deployment (Optional): </a:t>
            </a:r>
            <a:r>
              <a:rPr lang="en-US" cap="none" dirty="0">
                <a:latin typeface="Times New Roman" panose="02020603050405020304" pitchFamily="18" charset="0"/>
                <a:cs typeface="Times New Roman" panose="02020603050405020304" pitchFamily="18" charset="0"/>
              </a:rPr>
              <a:t>The Code Can Be Run On Any System With Python Installed, But It Does Not Require Any Specific Deployment Technology.</a:t>
            </a:r>
          </a:p>
        </p:txBody>
      </p:sp>
    </p:spTree>
    <p:extLst>
      <p:ext uri="{BB962C8B-B14F-4D97-AF65-F5344CB8AC3E}">
        <p14:creationId xmlns:p14="http://schemas.microsoft.com/office/powerpoint/2010/main" val="2652166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3BC9C-F8D2-5320-BCEF-22417E820C1F}"/>
              </a:ext>
            </a:extLst>
          </p:cNvPr>
          <p:cNvSpPr>
            <a:spLocks noGrp="1"/>
          </p:cNvSpPr>
          <p:nvPr>
            <p:ph type="title"/>
          </p:nvPr>
        </p:nvSpPr>
        <p:spPr>
          <a:xfrm>
            <a:off x="815452" y="891209"/>
            <a:ext cx="10364451" cy="1596177"/>
          </a:xfrm>
        </p:spPr>
        <p:txBody>
          <a:bodyPr/>
          <a:lstStyle/>
          <a:p>
            <a:pPr algn="l"/>
            <a:r>
              <a:rPr lang="en-US" sz="4400" b="1" dirty="0">
                <a:latin typeface="Times New Roman" panose="02020603050405020304" pitchFamily="18" charset="0"/>
                <a:cs typeface="Times New Roman" panose="02020603050405020304" pitchFamily="18" charset="0"/>
              </a:rPr>
              <a:t>SYSTEM WORKFLOW </a:t>
            </a:r>
            <a:br>
              <a:rPr lang="en-US" dirty="0">
                <a:latin typeface="Times New Roman" panose="02020603050405020304" pitchFamily="18" charset="0"/>
                <a:cs typeface="Times New Roman" panose="02020603050405020304" pitchFamily="18" charset="0"/>
              </a:rPr>
            </a:br>
            <a:endParaRPr lang="en-US" dirty="0"/>
          </a:p>
        </p:txBody>
      </p:sp>
      <p:graphicFrame>
        <p:nvGraphicFramePr>
          <p:cNvPr id="3" name="Content Placeholder 2">
            <a:extLst>
              <a:ext uri="{FF2B5EF4-FFF2-40B4-BE49-F238E27FC236}">
                <a16:creationId xmlns:a16="http://schemas.microsoft.com/office/drawing/2014/main" id="{A3228A86-3DF4-F6F6-2E10-0F78B80CB053}"/>
              </a:ext>
            </a:extLst>
          </p:cNvPr>
          <p:cNvGraphicFramePr>
            <a:graphicFrameLocks noGrp="1"/>
          </p:cNvGraphicFramePr>
          <p:nvPr>
            <p:ph sz="quarter" idx="13"/>
            <p:extLst>
              <p:ext uri="{D42A27DB-BD31-4B8C-83A1-F6EECF244321}">
                <p14:modId xmlns:p14="http://schemas.microsoft.com/office/powerpoint/2010/main" val="1004089995"/>
              </p:ext>
            </p:extLst>
          </p:nvPr>
        </p:nvGraphicFramePr>
        <p:xfrm>
          <a:off x="324465" y="1288026"/>
          <a:ext cx="11375922" cy="51324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6926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239CE-702E-16A2-01FE-ABFA72439E72}"/>
              </a:ext>
            </a:extLst>
          </p:cNvPr>
          <p:cNvSpPr>
            <a:spLocks noGrp="1"/>
          </p:cNvSpPr>
          <p:nvPr>
            <p:ph type="title"/>
          </p:nvPr>
        </p:nvSpPr>
        <p:spPr/>
        <p:txBody>
          <a:bodyPr/>
          <a:lstStyle/>
          <a:p>
            <a:pPr algn="l"/>
            <a:r>
              <a:rPr lang="en-US" sz="4400" b="1" cap="none" dirty="0">
                <a:latin typeface="Times New Roman" panose="02020603050405020304" pitchFamily="18" charset="0"/>
                <a:cs typeface="Times New Roman" panose="02020603050405020304" pitchFamily="18" charset="0"/>
              </a:rPr>
              <a:t>Code Snippets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F6281AD-E61E-9966-B5D3-5691E7055A7F}"/>
              </a:ext>
            </a:extLst>
          </p:cNvPr>
          <p:cNvSpPr>
            <a:spLocks noGrp="1"/>
          </p:cNvSpPr>
          <p:nvPr>
            <p:ph sz="quarter" idx="13"/>
          </p:nvPr>
        </p:nvSpPr>
        <p:spPr/>
        <p:txBody>
          <a:bodyPr>
            <a:noAutofit/>
          </a:bodyPr>
          <a:lstStyle/>
          <a:p>
            <a:pPr marL="0" indent="0" algn="just">
              <a:buNone/>
            </a:pPr>
            <a:r>
              <a:rPr lang="en-US" cap="none" dirty="0" err="1">
                <a:latin typeface="Times New Roman" panose="02020603050405020304" pitchFamily="18" charset="0"/>
                <a:cs typeface="Times New Roman" panose="02020603050405020304" pitchFamily="18" charset="0"/>
              </a:rPr>
              <a:t>documentcontrolsystem</a:t>
            </a:r>
            <a:r>
              <a:rPr lang="en-US" cap="none" dirty="0">
                <a:latin typeface="Times New Roman" panose="02020603050405020304" pitchFamily="18" charset="0"/>
                <a:cs typeface="Times New Roman" panose="02020603050405020304" pitchFamily="18" charset="0"/>
              </a:rPr>
              <a:t> class:</a:t>
            </a:r>
          </a:p>
          <a:p>
            <a:pPr marL="0" indent="0" algn="just">
              <a:buNone/>
            </a:pPr>
            <a:r>
              <a:rPr lang="en-US" cap="none" dirty="0">
                <a:latin typeface="Times New Roman" panose="02020603050405020304" pitchFamily="18" charset="0"/>
                <a:cs typeface="Times New Roman" panose="02020603050405020304" pitchFamily="18" charset="0"/>
              </a:rPr>
              <a:t>add document()</a:t>
            </a:r>
          </a:p>
          <a:p>
            <a:pPr marL="0" indent="0" algn="just">
              <a:buNone/>
            </a:pPr>
            <a:r>
              <a:rPr lang="en-US" cap="none" dirty="0">
                <a:latin typeface="Times New Roman" panose="02020603050405020304" pitchFamily="18" charset="0"/>
                <a:cs typeface="Times New Roman" panose="02020603050405020304" pitchFamily="18" charset="0"/>
              </a:rPr>
              <a:t>view documents()</a:t>
            </a:r>
          </a:p>
          <a:p>
            <a:pPr marL="0" indent="0" algn="just">
              <a:buNone/>
            </a:pPr>
            <a:r>
              <a:rPr lang="en-US" cap="none" dirty="0">
                <a:latin typeface="Times New Roman" panose="02020603050405020304" pitchFamily="18" charset="0"/>
                <a:cs typeface="Times New Roman" panose="02020603050405020304" pitchFamily="18" charset="0"/>
              </a:rPr>
              <a:t>delete document()</a:t>
            </a:r>
          </a:p>
          <a:p>
            <a:pPr marL="0" indent="0" algn="just">
              <a:buNone/>
            </a:pPr>
            <a:r>
              <a:rPr lang="en-US" cap="none" dirty="0">
                <a:latin typeface="Times New Roman" panose="02020603050405020304" pitchFamily="18" charset="0"/>
                <a:cs typeface="Times New Roman" panose="02020603050405020304" pitchFamily="18" charset="0"/>
              </a:rPr>
              <a:t>python</a:t>
            </a:r>
          </a:p>
          <a:p>
            <a:pPr marL="0" indent="0" algn="just">
              <a:buNone/>
            </a:pPr>
            <a:r>
              <a:rPr lang="en-US" cap="none" dirty="0">
                <a:latin typeface="Times New Roman" panose="02020603050405020304" pitchFamily="18" charset="0"/>
                <a:cs typeface="Times New Roman" panose="02020603050405020304" pitchFamily="18" charset="0"/>
              </a:rPr>
              <a:t>code copy</a:t>
            </a:r>
          </a:p>
          <a:p>
            <a:pPr marL="0" indent="0" algn="just">
              <a:buNone/>
            </a:pPr>
            <a:r>
              <a:rPr lang="en-US" cap="none" dirty="0">
                <a:latin typeface="Times New Roman" panose="02020603050405020304" pitchFamily="18" charset="0"/>
                <a:cs typeface="Times New Roman" panose="02020603050405020304" pitchFamily="18" charset="0"/>
              </a:rPr>
              <a:t>def add document(self, title, content):   </a:t>
            </a:r>
          </a:p>
          <a:p>
            <a:pPr marL="0" indent="0" algn="just">
              <a:buNone/>
            </a:pPr>
            <a:r>
              <a:rPr lang="en-US" cap="none" dirty="0">
                <a:latin typeface="Times New Roman" panose="02020603050405020304" pitchFamily="18" charset="0"/>
                <a:cs typeface="Times New Roman" panose="02020603050405020304" pitchFamily="18" charset="0"/>
              </a:rPr>
              <a:t>document = {"title": title, "content": content} </a:t>
            </a:r>
          </a:p>
          <a:p>
            <a:pPr marL="0" indent="0" algn="just">
              <a:buNone/>
            </a:pPr>
            <a:r>
              <a:rPr lang="en-US" cap="none" dirty="0">
                <a:latin typeface="Times New Roman" panose="02020603050405020304" pitchFamily="18" charset="0"/>
                <a:cs typeface="Times New Roman" panose="02020603050405020304" pitchFamily="18" charset="0"/>
              </a:rPr>
              <a:t>self.documents.append(document)</a:t>
            </a:r>
          </a:p>
        </p:txBody>
      </p:sp>
    </p:spTree>
    <p:extLst>
      <p:ext uri="{BB962C8B-B14F-4D97-AF65-F5344CB8AC3E}">
        <p14:creationId xmlns:p14="http://schemas.microsoft.com/office/powerpoint/2010/main" val="2640385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C9D61-F3E6-6A59-D8B0-DB21020416C7}"/>
              </a:ext>
            </a:extLst>
          </p:cNvPr>
          <p:cNvSpPr>
            <a:spLocks noGrp="1"/>
          </p:cNvSpPr>
          <p:nvPr>
            <p:ph type="title"/>
          </p:nvPr>
        </p:nvSpPr>
        <p:spPr/>
        <p:txBody>
          <a:bodyPr/>
          <a:lstStyle/>
          <a:p>
            <a:pPr algn="l"/>
            <a:r>
              <a:rPr lang="en-US" sz="4400" b="1" cap="none"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5BAB069-5B33-6C3E-EEC4-FAB86C4D0E20}"/>
              </a:ext>
            </a:extLst>
          </p:cNvPr>
          <p:cNvSpPr>
            <a:spLocks noGrp="1"/>
          </p:cNvSpPr>
          <p:nvPr>
            <p:ph sz="quarter" idx="13"/>
          </p:nvPr>
        </p:nvSpPr>
        <p:spPr/>
        <p:txBody>
          <a:bodyPr>
            <a:normAutofit/>
          </a:bodyPr>
          <a:lstStyle/>
          <a:p>
            <a:pPr marL="0" indent="0" algn="just">
              <a:buNone/>
            </a:pPr>
            <a:r>
              <a:rPr lang="en-US" sz="2400" cap="none" dirty="0">
                <a:latin typeface="Times New Roman" panose="02020603050405020304" pitchFamily="18" charset="0"/>
                <a:cs typeface="Times New Roman" panose="02020603050405020304" pitchFamily="18" charset="0"/>
              </a:rPr>
              <a:t>The Document Control System Effectively Manages Documents Through Automated Processes, Ensuring Accuracy, Security, And Accessibility. The Python-based Implementation Provides A User-friendly Interface For Adding, Viewing, And Deleting Documents. This System Streamlines Document Management, Reducing Errors And Enhancing Collaboration. It Successfully Addresses The Challenges Faced By The Construction Company.</a:t>
            </a:r>
          </a:p>
        </p:txBody>
      </p:sp>
    </p:spTree>
    <p:extLst>
      <p:ext uri="{BB962C8B-B14F-4D97-AF65-F5344CB8AC3E}">
        <p14:creationId xmlns:p14="http://schemas.microsoft.com/office/powerpoint/2010/main" val="775784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9C583-BB69-01DA-4F8F-166406F38C27}"/>
              </a:ext>
            </a:extLst>
          </p:cNvPr>
          <p:cNvSpPr>
            <a:spLocks noGrp="1"/>
          </p:cNvSpPr>
          <p:nvPr>
            <p:ph type="title"/>
          </p:nvPr>
        </p:nvSpPr>
        <p:spPr>
          <a:xfrm>
            <a:off x="992433" y="510362"/>
            <a:ext cx="10364451" cy="1596177"/>
          </a:xfrm>
        </p:spPr>
        <p:txBody>
          <a:bodyPr>
            <a:normAutofit/>
          </a:bodyPr>
          <a:lstStyle/>
          <a:p>
            <a:pPr algn="l"/>
            <a:r>
              <a:rPr lang="en-US" sz="4400" b="1" cap="none"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B4EFA295-E2CE-7FA3-5E5D-3FB5AEDB0CD7}"/>
              </a:ext>
            </a:extLst>
          </p:cNvPr>
          <p:cNvSpPr>
            <a:spLocks noGrp="1"/>
          </p:cNvSpPr>
          <p:nvPr>
            <p:ph sz="quarter" idx="13"/>
          </p:nvPr>
        </p:nvSpPr>
        <p:spPr>
          <a:xfrm>
            <a:off x="913774" y="1868129"/>
            <a:ext cx="10835149" cy="4719483"/>
          </a:xfrm>
        </p:spPr>
        <p:txBody>
          <a:bodyPr>
            <a:normAutofit lnSpcReduction="10000"/>
          </a:bodyPr>
          <a:lstStyle/>
          <a:p>
            <a:pPr algn="just"/>
            <a:r>
              <a:rPr lang="en-US" cap="none" dirty="0">
                <a:latin typeface="Times New Roman" panose="02020603050405020304" pitchFamily="18" charset="0"/>
                <a:cs typeface="Times New Roman" panose="02020603050405020304" pitchFamily="18" charset="0"/>
              </a:rPr>
              <a:t>Abstract</a:t>
            </a:r>
          </a:p>
          <a:p>
            <a:pPr algn="just"/>
            <a:r>
              <a:rPr lang="en-US" cap="none" dirty="0">
                <a:latin typeface="Times New Roman" panose="02020603050405020304" pitchFamily="18" charset="0"/>
                <a:cs typeface="Times New Roman" panose="02020603050405020304" pitchFamily="18" charset="0"/>
              </a:rPr>
              <a:t>Objective of the project</a:t>
            </a:r>
          </a:p>
          <a:p>
            <a:pPr algn="just"/>
            <a:r>
              <a:rPr lang="en-US" cap="none" dirty="0">
                <a:latin typeface="Times New Roman" panose="02020603050405020304" pitchFamily="18" charset="0"/>
                <a:cs typeface="Times New Roman" panose="02020603050405020304" pitchFamily="18" charset="0"/>
              </a:rPr>
              <a:t>Domaine of </a:t>
            </a:r>
            <a:r>
              <a:rPr lang="en-US" cap="none">
                <a:latin typeface="Times New Roman" panose="02020603050405020304" pitchFamily="18" charset="0"/>
                <a:cs typeface="Times New Roman" panose="02020603050405020304" pitchFamily="18" charset="0"/>
              </a:rPr>
              <a:t>the project</a:t>
            </a:r>
            <a:endParaRPr lang="en-US" cap="none" dirty="0">
              <a:latin typeface="Times New Roman" panose="02020603050405020304" pitchFamily="18" charset="0"/>
              <a:cs typeface="Times New Roman" panose="02020603050405020304" pitchFamily="18" charset="0"/>
            </a:endParaRPr>
          </a:p>
          <a:p>
            <a:pPr algn="just"/>
            <a:r>
              <a:rPr lang="en-US" cap="none" dirty="0">
                <a:latin typeface="Times New Roman" panose="02020603050405020304" pitchFamily="18" charset="0"/>
                <a:cs typeface="Times New Roman" panose="02020603050405020304" pitchFamily="18" charset="0"/>
              </a:rPr>
              <a:t>Problem statement</a:t>
            </a:r>
          </a:p>
          <a:p>
            <a:pPr algn="just"/>
            <a:r>
              <a:rPr lang="en-US" cap="none" dirty="0">
                <a:latin typeface="Times New Roman" panose="02020603050405020304" pitchFamily="18" charset="0"/>
                <a:cs typeface="Times New Roman" panose="02020603050405020304" pitchFamily="18" charset="0"/>
              </a:rPr>
              <a:t>Project overview</a:t>
            </a:r>
          </a:p>
          <a:p>
            <a:pPr algn="just"/>
            <a:r>
              <a:rPr lang="en-US" cap="none" dirty="0">
                <a:latin typeface="Times New Roman" panose="02020603050405020304" pitchFamily="18" charset="0"/>
                <a:cs typeface="Times New Roman" panose="02020603050405020304" pitchFamily="18" charset="0"/>
              </a:rPr>
              <a:t>Key features of project</a:t>
            </a:r>
          </a:p>
          <a:p>
            <a:pPr algn="just"/>
            <a:r>
              <a:rPr lang="en-US" cap="none" dirty="0">
                <a:latin typeface="Times New Roman" panose="02020603050405020304" pitchFamily="18" charset="0"/>
                <a:cs typeface="Times New Roman" panose="02020603050405020304" pitchFamily="18" charset="0"/>
              </a:rPr>
              <a:t>Technologies stack</a:t>
            </a:r>
          </a:p>
          <a:p>
            <a:pPr algn="just"/>
            <a:r>
              <a:rPr lang="en-US" cap="none" dirty="0">
                <a:latin typeface="Times New Roman" panose="02020603050405020304" pitchFamily="18" charset="0"/>
                <a:cs typeface="Times New Roman" panose="02020603050405020304" pitchFamily="18" charset="0"/>
              </a:rPr>
              <a:t>System workflow </a:t>
            </a:r>
          </a:p>
          <a:p>
            <a:pPr algn="just"/>
            <a:r>
              <a:rPr lang="en-US" cap="none" dirty="0">
                <a:latin typeface="Times New Roman" panose="02020603050405020304" pitchFamily="18" charset="0"/>
                <a:cs typeface="Times New Roman" panose="02020603050405020304" pitchFamily="18" charset="0"/>
              </a:rPr>
              <a:t>Code snippets </a:t>
            </a:r>
          </a:p>
          <a:p>
            <a:pPr algn="just"/>
            <a:r>
              <a:rPr lang="en-US" cap="none"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34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06C7-2DE8-496B-CF42-75EFFD97993E}"/>
              </a:ext>
            </a:extLst>
          </p:cNvPr>
          <p:cNvSpPr>
            <a:spLocks noGrp="1"/>
          </p:cNvSpPr>
          <p:nvPr>
            <p:ph type="title"/>
          </p:nvPr>
        </p:nvSpPr>
        <p:spPr/>
        <p:txBody>
          <a:bodyPr>
            <a:normAutofit/>
          </a:bodyPr>
          <a:lstStyle/>
          <a:p>
            <a:pPr algn="l"/>
            <a:r>
              <a:rPr lang="en-US" sz="4400" b="1" cap="none"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7F9A0353-110C-4E0D-C44B-B143410E760F}"/>
              </a:ext>
            </a:extLst>
          </p:cNvPr>
          <p:cNvSpPr>
            <a:spLocks noGrp="1"/>
          </p:cNvSpPr>
          <p:nvPr>
            <p:ph sz="quarter" idx="13"/>
          </p:nvPr>
        </p:nvSpPr>
        <p:spPr>
          <a:xfrm>
            <a:off x="648929" y="1966453"/>
            <a:ext cx="11277600" cy="4070554"/>
          </a:xfrm>
        </p:spPr>
        <p:txBody>
          <a:bodyPr>
            <a:normAutofit/>
          </a:bodyPr>
          <a:lstStyle/>
          <a:p>
            <a:pPr marL="0" indent="0" algn="just">
              <a:buNone/>
            </a:pPr>
            <a:r>
              <a:rPr lang="en-US" sz="2400" cap="none" dirty="0">
                <a:latin typeface="Times New Roman" panose="02020603050405020304" pitchFamily="18" charset="0"/>
                <a:cs typeface="Times New Roman" panose="02020603050405020304" pitchFamily="18" charset="0"/>
              </a:rPr>
              <a:t>The project that Allows Users To Manage Documents Through A Command-line Interface. The System Enables Users To Add, View, And Delete Documents. Each Document Is Stored As A Dictionary Containing A Title And Content, And All Documents Are Maintained In A List. The User Interacts With The System Via A Menu That Presents Options For Adding Documents, Viewing Existing Documents, Deleting Specific Documents By Index, Or Exiting The Application. </a:t>
            </a:r>
          </a:p>
        </p:txBody>
      </p:sp>
    </p:spTree>
    <p:extLst>
      <p:ext uri="{BB962C8B-B14F-4D97-AF65-F5344CB8AC3E}">
        <p14:creationId xmlns:p14="http://schemas.microsoft.com/office/powerpoint/2010/main" val="1204529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2A75D-7B6F-104E-A963-2D27671A5686}"/>
              </a:ext>
            </a:extLst>
          </p:cNvPr>
          <p:cNvSpPr>
            <a:spLocks noGrp="1"/>
          </p:cNvSpPr>
          <p:nvPr>
            <p:ph type="title"/>
          </p:nvPr>
        </p:nvSpPr>
        <p:spPr/>
        <p:txBody>
          <a:bodyPr>
            <a:normAutofit/>
          </a:bodyPr>
          <a:lstStyle/>
          <a:p>
            <a:pPr algn="l"/>
            <a:r>
              <a:rPr lang="en-US" sz="4400" b="1" cap="none" dirty="0">
                <a:latin typeface="Times New Roman" panose="02020603050405020304" pitchFamily="18" charset="0"/>
                <a:cs typeface="Times New Roman" panose="02020603050405020304" pitchFamily="18" charset="0"/>
              </a:rPr>
              <a:t>Objective Of The Project</a:t>
            </a:r>
          </a:p>
        </p:txBody>
      </p:sp>
      <p:sp>
        <p:nvSpPr>
          <p:cNvPr id="3" name="Content Placeholder 2">
            <a:extLst>
              <a:ext uri="{FF2B5EF4-FFF2-40B4-BE49-F238E27FC236}">
                <a16:creationId xmlns:a16="http://schemas.microsoft.com/office/drawing/2014/main" id="{A0A53369-CF01-2BC6-F1D4-4A40BBA1EED3}"/>
              </a:ext>
            </a:extLst>
          </p:cNvPr>
          <p:cNvSpPr>
            <a:spLocks noGrp="1"/>
          </p:cNvSpPr>
          <p:nvPr>
            <p:ph sz="quarter" idx="13"/>
          </p:nvPr>
        </p:nvSpPr>
        <p:spPr>
          <a:xfrm>
            <a:off x="835116" y="2308099"/>
            <a:ext cx="10363826" cy="3424107"/>
          </a:xfrm>
        </p:spPr>
        <p:txBody>
          <a:bodyPr>
            <a:normAutofit/>
          </a:bodyPr>
          <a:lstStyle/>
          <a:p>
            <a:pPr marL="0" indent="0" algn="just">
              <a:buNone/>
            </a:pPr>
            <a:r>
              <a:rPr lang="en-US" sz="3200" cap="none" dirty="0">
                <a:latin typeface="Times New Roman" panose="02020603050405020304" pitchFamily="18" charset="0"/>
                <a:cs typeface="Times New Roman" panose="02020603050405020304" pitchFamily="18" charset="0"/>
              </a:rPr>
              <a:t>Streamline Document Management Processes. Enhance Document Security Through Access Auditing. Facilitate Version Control For Project Documents. Improve Collaboration Among Project Teams.</a:t>
            </a:r>
          </a:p>
        </p:txBody>
      </p:sp>
    </p:spTree>
    <p:extLst>
      <p:ext uri="{BB962C8B-B14F-4D97-AF65-F5344CB8AC3E}">
        <p14:creationId xmlns:p14="http://schemas.microsoft.com/office/powerpoint/2010/main" val="3084862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7C42-768D-529B-8AE2-A792A5EED13D}"/>
              </a:ext>
            </a:extLst>
          </p:cNvPr>
          <p:cNvSpPr>
            <a:spLocks noGrp="1"/>
          </p:cNvSpPr>
          <p:nvPr>
            <p:ph type="title"/>
          </p:nvPr>
        </p:nvSpPr>
        <p:spPr/>
        <p:txBody>
          <a:bodyPr>
            <a:normAutofit/>
          </a:bodyPr>
          <a:lstStyle/>
          <a:p>
            <a:pPr algn="l"/>
            <a:r>
              <a:rPr lang="en-US" sz="4400" b="1" dirty="0">
                <a:latin typeface="Times New Roman" panose="02020603050405020304" pitchFamily="18" charset="0"/>
                <a:cs typeface="Times New Roman" panose="02020603050405020304" pitchFamily="18" charset="0"/>
              </a:rPr>
              <a:t>Domain of the project</a:t>
            </a:r>
          </a:p>
        </p:txBody>
      </p:sp>
      <p:sp>
        <p:nvSpPr>
          <p:cNvPr id="3" name="Content Placeholder 2">
            <a:extLst>
              <a:ext uri="{FF2B5EF4-FFF2-40B4-BE49-F238E27FC236}">
                <a16:creationId xmlns:a16="http://schemas.microsoft.com/office/drawing/2014/main" id="{0DCE05BA-5D8D-00F6-AAC1-27F08D09B871}"/>
              </a:ext>
            </a:extLst>
          </p:cNvPr>
          <p:cNvSpPr>
            <a:spLocks noGrp="1"/>
          </p:cNvSpPr>
          <p:nvPr>
            <p:ph sz="quarter" idx="13"/>
          </p:nvPr>
        </p:nvSpPr>
        <p:spPr>
          <a:xfrm>
            <a:off x="3145696" y="2671892"/>
            <a:ext cx="10363826" cy="3424107"/>
          </a:xfrm>
        </p:spPr>
        <p:txBody>
          <a:bodyPr>
            <a:normAutofit/>
          </a:bodyPr>
          <a:lstStyle/>
          <a:p>
            <a:pPr marL="0" indent="0">
              <a:buNone/>
            </a:pPr>
            <a:r>
              <a:rPr lang="en-US" sz="5400" dirty="0">
                <a:latin typeface="Times New Roman" panose="02020603050405020304" pitchFamily="18" charset="0"/>
                <a:cs typeface="Times New Roman" panose="02020603050405020304" pitchFamily="18" charset="0"/>
              </a:rPr>
              <a:t>application</a:t>
            </a:r>
          </a:p>
        </p:txBody>
      </p:sp>
    </p:spTree>
    <p:extLst>
      <p:ext uri="{BB962C8B-B14F-4D97-AF65-F5344CB8AC3E}">
        <p14:creationId xmlns:p14="http://schemas.microsoft.com/office/powerpoint/2010/main" val="1456834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D171-4086-77E8-17BB-900527D80B57}"/>
              </a:ext>
            </a:extLst>
          </p:cNvPr>
          <p:cNvSpPr>
            <a:spLocks noGrp="1"/>
          </p:cNvSpPr>
          <p:nvPr>
            <p:ph type="title"/>
          </p:nvPr>
        </p:nvSpPr>
        <p:spPr/>
        <p:txBody>
          <a:bodyPr/>
          <a:lstStyle/>
          <a:p>
            <a:pPr algn="l"/>
            <a:r>
              <a:rPr lang="en-US" sz="4400" b="1" cap="none" dirty="0">
                <a:latin typeface="Times New Roman" panose="02020603050405020304" pitchFamily="18" charset="0"/>
                <a:cs typeface="Times New Roman" panose="02020603050405020304" pitchFamily="18" charset="0"/>
              </a:rPr>
              <a:t>Problem Statement</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2729DB1-A6D4-5E16-E8AA-262163FD6CDD}"/>
              </a:ext>
            </a:extLst>
          </p:cNvPr>
          <p:cNvSpPr>
            <a:spLocks noGrp="1"/>
          </p:cNvSpPr>
          <p:nvPr>
            <p:ph sz="quarter" idx="13"/>
          </p:nvPr>
        </p:nvSpPr>
        <p:spPr/>
        <p:txBody>
          <a:bodyPr>
            <a:normAutofit/>
          </a:bodyPr>
          <a:lstStyle/>
          <a:p>
            <a:pPr marL="0" indent="0" algn="just">
              <a:buNone/>
            </a:pPr>
            <a:r>
              <a:rPr lang="en-US" sz="2800" cap="none" dirty="0">
                <a:latin typeface="Times New Roman" panose="02020603050405020304" pitchFamily="18" charset="0"/>
                <a:cs typeface="Times New Roman" panose="02020603050405020304" pitchFamily="18" charset="0"/>
              </a:rPr>
              <a:t>The Construction Company struggles with managing project documents due to its manual system. This leads to delays, errors, and potential legal issues due to lack of version control. Ensuring document accuracy, security, and accessibility is crucial among multiple stakeholders.</a:t>
            </a:r>
          </a:p>
        </p:txBody>
      </p:sp>
    </p:spTree>
    <p:extLst>
      <p:ext uri="{BB962C8B-B14F-4D97-AF65-F5344CB8AC3E}">
        <p14:creationId xmlns:p14="http://schemas.microsoft.com/office/powerpoint/2010/main" val="1411574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8FD00-9377-53DA-B69D-0A01CCE0AC8E}"/>
              </a:ext>
            </a:extLst>
          </p:cNvPr>
          <p:cNvSpPr>
            <a:spLocks noGrp="1"/>
          </p:cNvSpPr>
          <p:nvPr>
            <p:ph type="title"/>
          </p:nvPr>
        </p:nvSpPr>
        <p:spPr/>
        <p:txBody>
          <a:bodyPr>
            <a:normAutofit/>
          </a:bodyPr>
          <a:lstStyle/>
          <a:p>
            <a:pPr algn="l"/>
            <a:r>
              <a:rPr lang="en-US" sz="4400" b="1" cap="none" dirty="0">
                <a:latin typeface="Times New Roman" panose="02020603050405020304" pitchFamily="18" charset="0"/>
                <a:cs typeface="Times New Roman" panose="02020603050405020304" pitchFamily="18" charset="0"/>
              </a:rPr>
              <a:t>Solution</a:t>
            </a:r>
          </a:p>
        </p:txBody>
      </p:sp>
      <p:sp>
        <p:nvSpPr>
          <p:cNvPr id="3" name="Content Placeholder 2">
            <a:extLst>
              <a:ext uri="{FF2B5EF4-FFF2-40B4-BE49-F238E27FC236}">
                <a16:creationId xmlns:a16="http://schemas.microsoft.com/office/drawing/2014/main" id="{AFC18ADC-6A5B-999C-4B96-6DA73F96B0AE}"/>
              </a:ext>
            </a:extLst>
          </p:cNvPr>
          <p:cNvSpPr>
            <a:spLocks noGrp="1"/>
          </p:cNvSpPr>
          <p:nvPr>
            <p:ph sz="quarter" idx="13"/>
          </p:nvPr>
        </p:nvSpPr>
        <p:spPr/>
        <p:txBody>
          <a:bodyPr>
            <a:normAutofit/>
          </a:bodyPr>
          <a:lstStyle/>
          <a:p>
            <a:pPr marL="0" indent="0" algn="just">
              <a:buNone/>
            </a:pPr>
            <a:r>
              <a:rPr lang="en-US" sz="3200" cap="none" dirty="0">
                <a:latin typeface="Times New Roman" panose="02020603050405020304" pitchFamily="18" charset="0"/>
                <a:cs typeface="Times New Roman" panose="02020603050405020304" pitchFamily="18" charset="0"/>
              </a:rPr>
              <a:t>The Document Control System Uses A Python Class-based Approach For Efficient Document Management. It Provides Add, View, And Delete Methods Through A Menu-driven Interface. This Implementation Enhances Document Accuracy, Security, And Accessibility.</a:t>
            </a:r>
          </a:p>
        </p:txBody>
      </p:sp>
    </p:spTree>
    <p:extLst>
      <p:ext uri="{BB962C8B-B14F-4D97-AF65-F5344CB8AC3E}">
        <p14:creationId xmlns:p14="http://schemas.microsoft.com/office/powerpoint/2010/main" val="2071549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E7139-6C6E-C949-A126-4DC3BBE57FA8}"/>
              </a:ext>
            </a:extLst>
          </p:cNvPr>
          <p:cNvSpPr>
            <a:spLocks noGrp="1"/>
          </p:cNvSpPr>
          <p:nvPr>
            <p:ph type="title"/>
          </p:nvPr>
        </p:nvSpPr>
        <p:spPr/>
        <p:txBody>
          <a:bodyPr/>
          <a:lstStyle/>
          <a:p>
            <a:pPr algn="l"/>
            <a:r>
              <a:rPr lang="en-US" sz="4400" b="1" cap="none" dirty="0">
                <a:latin typeface="Times New Roman" panose="02020603050405020304" pitchFamily="18" charset="0"/>
                <a:cs typeface="Times New Roman" panose="02020603050405020304" pitchFamily="18" charset="0"/>
              </a:rPr>
              <a:t>Key Features Of Project</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16993C4-3495-5A1D-88C2-DF67106D7AE4}"/>
              </a:ext>
            </a:extLst>
          </p:cNvPr>
          <p:cNvSpPr>
            <a:spLocks noGrp="1"/>
          </p:cNvSpPr>
          <p:nvPr>
            <p:ph sz="quarter" idx="13"/>
          </p:nvPr>
        </p:nvSpPr>
        <p:spPr/>
        <p:txBody>
          <a:bodyPr>
            <a:normAutofit/>
          </a:bodyPr>
          <a:lstStyle/>
          <a:p>
            <a:pPr marL="0" indent="0" algn="just">
              <a:buNone/>
            </a:pPr>
            <a:r>
              <a:rPr lang="en-US" sz="2400" cap="none" dirty="0">
                <a:latin typeface="Times New Roman" panose="02020603050405020304" pitchFamily="18" charset="0"/>
                <a:cs typeface="Times New Roman" panose="02020603050405020304" pitchFamily="18" charset="0"/>
              </a:rPr>
              <a:t>1.</a:t>
            </a:r>
            <a:r>
              <a:rPr lang="en-US" sz="2400" b="1" cap="none" dirty="0">
                <a:latin typeface="Times New Roman" panose="02020603050405020304" pitchFamily="18" charset="0"/>
                <a:cs typeface="Times New Roman" panose="02020603050405020304" pitchFamily="18" charset="0"/>
              </a:rPr>
              <a:t>Automated Document Management </a:t>
            </a:r>
            <a:r>
              <a:rPr lang="en-US" sz="2400" cap="none" dirty="0">
                <a:latin typeface="Times New Roman" panose="02020603050405020304" pitchFamily="18" charset="0"/>
                <a:cs typeface="Times New Roman" panose="02020603050405020304" pitchFamily="18" charset="0"/>
              </a:rPr>
              <a:t>: Streamlines document processing.</a:t>
            </a:r>
          </a:p>
          <a:p>
            <a:pPr marL="0" indent="0" algn="just">
              <a:buNone/>
            </a:pPr>
            <a:r>
              <a:rPr lang="en-US" sz="2400" cap="none" dirty="0">
                <a:latin typeface="Times New Roman" panose="02020603050405020304" pitchFamily="18" charset="0"/>
                <a:cs typeface="Times New Roman" panose="02020603050405020304" pitchFamily="18" charset="0"/>
              </a:rPr>
              <a:t>2. </a:t>
            </a:r>
            <a:r>
              <a:rPr lang="en-US" sz="2400" b="1" cap="none" dirty="0">
                <a:latin typeface="Times New Roman" panose="02020603050405020304" pitchFamily="18" charset="0"/>
                <a:cs typeface="Times New Roman" panose="02020603050405020304" pitchFamily="18" charset="0"/>
              </a:rPr>
              <a:t>Secure Access and Control</a:t>
            </a:r>
            <a:r>
              <a:rPr lang="en-US" sz="2400" cap="none" dirty="0">
                <a:latin typeface="Times New Roman" panose="02020603050405020304" pitchFamily="18" charset="0"/>
                <a:cs typeface="Times New Roman" panose="02020603050405020304" pitchFamily="18" charset="0"/>
              </a:rPr>
              <a:t>: Restricts access to authorized users.</a:t>
            </a:r>
          </a:p>
          <a:p>
            <a:pPr marL="0" indent="0" algn="just">
              <a:buNone/>
            </a:pPr>
            <a:r>
              <a:rPr lang="en-US" sz="2400" cap="none" dirty="0">
                <a:latin typeface="Times New Roman" panose="02020603050405020304" pitchFamily="18" charset="0"/>
                <a:cs typeface="Times New Roman" panose="02020603050405020304" pitchFamily="18" charset="0"/>
              </a:rPr>
              <a:t>3. </a:t>
            </a:r>
            <a:r>
              <a:rPr lang="en-US" sz="2400" b="1" cap="none" dirty="0">
                <a:latin typeface="Times New Roman" panose="02020603050405020304" pitchFamily="18" charset="0"/>
                <a:cs typeface="Times New Roman" panose="02020603050405020304" pitchFamily="18" charset="0"/>
              </a:rPr>
              <a:t>Version Control and Tracking </a:t>
            </a:r>
            <a:r>
              <a:rPr lang="en-US" sz="2400" cap="none" dirty="0">
                <a:latin typeface="Times New Roman" panose="02020603050405020304" pitchFamily="18" charset="0"/>
                <a:cs typeface="Times New Roman" panose="02020603050405020304" pitchFamily="18" charset="0"/>
              </a:rPr>
              <a:t>:Tracks changes and updates documents.</a:t>
            </a:r>
          </a:p>
          <a:p>
            <a:pPr marL="0" indent="0" algn="just">
              <a:buNone/>
            </a:pPr>
            <a:r>
              <a:rPr lang="en-US" sz="2400" cap="none" dirty="0">
                <a:latin typeface="Times New Roman" panose="02020603050405020304" pitchFamily="18" charset="0"/>
                <a:cs typeface="Times New Roman" panose="02020603050405020304" pitchFamily="18" charset="0"/>
              </a:rPr>
              <a:t>4. </a:t>
            </a:r>
            <a:r>
              <a:rPr lang="en-US" sz="2400" b="1" cap="none" dirty="0">
                <a:latin typeface="Times New Roman" panose="02020603050405020304" pitchFamily="18" charset="0"/>
                <a:cs typeface="Times New Roman" panose="02020603050405020304" pitchFamily="18" charset="0"/>
              </a:rPr>
              <a:t>Centralized Document Repository </a:t>
            </a:r>
            <a:r>
              <a:rPr lang="en-US" sz="2400" cap="none" dirty="0">
                <a:latin typeface="Times New Roman" panose="02020603050405020304" pitchFamily="18" charset="0"/>
                <a:cs typeface="Times New Roman" panose="02020603050405020304" pitchFamily="18" charset="0"/>
              </a:rPr>
              <a:t>:Stores documents in one location.</a:t>
            </a:r>
          </a:p>
        </p:txBody>
      </p:sp>
    </p:spTree>
    <p:extLst>
      <p:ext uri="{BB962C8B-B14F-4D97-AF65-F5344CB8AC3E}">
        <p14:creationId xmlns:p14="http://schemas.microsoft.com/office/powerpoint/2010/main" val="1275929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ED023-7580-461B-2B79-6AEC9067EC71}"/>
              </a:ext>
            </a:extLst>
          </p:cNvPr>
          <p:cNvSpPr>
            <a:spLocks noGrp="1"/>
          </p:cNvSpPr>
          <p:nvPr>
            <p:ph type="title"/>
          </p:nvPr>
        </p:nvSpPr>
        <p:spPr/>
        <p:txBody>
          <a:bodyPr/>
          <a:lstStyle/>
          <a:p>
            <a:pPr algn="l"/>
            <a:r>
              <a:rPr lang="en-US" sz="4400" b="1" cap="none" dirty="0">
                <a:latin typeface="Times New Roman" panose="02020603050405020304" pitchFamily="18" charset="0"/>
                <a:cs typeface="Times New Roman" panose="02020603050405020304" pitchFamily="18" charset="0"/>
              </a:rPr>
              <a:t>Project Overview</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6A16BC1-1240-FF1A-34BE-E37484FBCCB1}"/>
              </a:ext>
            </a:extLst>
          </p:cNvPr>
          <p:cNvSpPr>
            <a:spLocks noGrp="1"/>
          </p:cNvSpPr>
          <p:nvPr>
            <p:ph sz="quarter" idx="13"/>
          </p:nvPr>
        </p:nvSpPr>
        <p:spPr/>
        <p:txBody>
          <a:bodyPr/>
          <a:lstStyle/>
          <a:p>
            <a:pPr marL="0" indent="0" algn="just">
              <a:buNone/>
            </a:pPr>
            <a:r>
              <a:rPr lang="en-US" sz="2400" cap="none" dirty="0">
                <a:latin typeface="Times New Roman" panose="02020603050405020304" pitchFamily="18" charset="0"/>
                <a:cs typeface="Times New Roman" panose="02020603050405020304" pitchFamily="18" charset="0"/>
              </a:rPr>
              <a:t>Overview Of The Document Control System. Designed Using Python With OOP Principles.</a:t>
            </a:r>
          </a:p>
          <a:p>
            <a:pPr marL="0" indent="0" algn="just">
              <a:buNone/>
            </a:pPr>
            <a:r>
              <a:rPr lang="en-US" sz="2400" b="1" cap="none" dirty="0">
                <a:latin typeface="Times New Roman" panose="02020603050405020304" pitchFamily="18" charset="0"/>
                <a:cs typeface="Times New Roman" panose="02020603050405020304" pitchFamily="18" charset="0"/>
              </a:rPr>
              <a:t>CRUD Operations</a:t>
            </a:r>
            <a:r>
              <a:rPr lang="en-US" sz="2400" cap="none" dirty="0">
                <a:latin typeface="Times New Roman" panose="02020603050405020304" pitchFamily="18" charset="0"/>
                <a:cs typeface="Times New Roman" panose="02020603050405020304" pitchFamily="18" charset="0"/>
              </a:rPr>
              <a:t>: Create, Read, Update, Delete Documents. </a:t>
            </a:r>
          </a:p>
          <a:p>
            <a:pPr marL="0" indent="0" algn="just">
              <a:buNone/>
            </a:pPr>
            <a:r>
              <a:rPr lang="en-US" sz="2400" b="1" cap="none" dirty="0">
                <a:latin typeface="Times New Roman" panose="02020603050405020304" pitchFamily="18" charset="0"/>
                <a:cs typeface="Times New Roman" panose="02020603050405020304" pitchFamily="18" charset="0"/>
              </a:rPr>
              <a:t>Version Control</a:t>
            </a:r>
            <a:r>
              <a:rPr lang="en-US" sz="2400" cap="none" dirty="0">
                <a:latin typeface="Times New Roman" panose="02020603050405020304" pitchFamily="18" charset="0"/>
                <a:cs typeface="Times New Roman" panose="02020603050405020304" pitchFamily="18" charset="0"/>
              </a:rPr>
              <a:t>: Track Changes And Manage Document Versions.</a:t>
            </a:r>
          </a:p>
          <a:p>
            <a:pPr marL="0" indent="0" algn="just">
              <a:buNone/>
            </a:pPr>
            <a:r>
              <a:rPr lang="en-US" sz="2400" cap="none" dirty="0">
                <a:latin typeface="Times New Roman" panose="02020603050405020304" pitchFamily="18" charset="0"/>
                <a:cs typeface="Times New Roman" panose="02020603050405020304" pitchFamily="18" charset="0"/>
              </a:rPr>
              <a:t> </a:t>
            </a:r>
            <a:r>
              <a:rPr lang="en-US" sz="2400" b="1" cap="none" dirty="0">
                <a:latin typeface="Times New Roman" panose="02020603050405020304" pitchFamily="18" charset="0"/>
                <a:cs typeface="Times New Roman" panose="02020603050405020304" pitchFamily="18" charset="0"/>
              </a:rPr>
              <a:t>Access Auditing</a:t>
            </a:r>
            <a:r>
              <a:rPr lang="en-US" sz="2400" cap="none" dirty="0">
                <a:latin typeface="Times New Roman" panose="02020603050405020304" pitchFamily="18" charset="0"/>
                <a:cs typeface="Times New Roman" panose="02020603050405020304" pitchFamily="18" charset="0"/>
              </a:rPr>
              <a:t>: Log And Monitor Access To Sensitive Documents.</a:t>
            </a:r>
          </a:p>
          <a:p>
            <a:pPr marL="0" indent="0" algn="just">
              <a:buNone/>
            </a:pPr>
            <a:r>
              <a:rPr lang="en-US" sz="2400" cap="none" dirty="0">
                <a:latin typeface="Times New Roman" panose="02020603050405020304" pitchFamily="18" charset="0"/>
                <a:cs typeface="Times New Roman" panose="02020603050405020304" pitchFamily="18" charset="0"/>
              </a:rPr>
              <a:t> </a:t>
            </a:r>
            <a:r>
              <a:rPr lang="en-US" sz="2400" b="1" cap="none" dirty="0">
                <a:latin typeface="Times New Roman" panose="02020603050405020304" pitchFamily="18" charset="0"/>
                <a:cs typeface="Times New Roman" panose="02020603050405020304" pitchFamily="18" charset="0"/>
              </a:rPr>
              <a:t>User-friendly Interface</a:t>
            </a:r>
            <a:r>
              <a:rPr lang="en-US" sz="2400" cap="none" dirty="0">
                <a:latin typeface="Times New Roman" panose="02020603050405020304" pitchFamily="18" charset="0"/>
                <a:cs typeface="Times New Roman" panose="02020603050405020304" pitchFamily="18" charset="0"/>
              </a:rPr>
              <a:t>: Intuitive Interaction For Users.</a:t>
            </a:r>
          </a:p>
          <a:p>
            <a:pPr marL="0" indent="0" algn="just">
              <a:buNone/>
            </a:pP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590179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176</TotalTime>
  <Words>640</Words>
  <Application>Microsoft Office PowerPoint</Application>
  <PresentationFormat>Widescreen</PresentationFormat>
  <Paragraphs>66</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Tw Cen MT</vt:lpstr>
      <vt:lpstr>Droplet</vt:lpstr>
      <vt:lpstr>DOCUMENT CONTROL SYSTEM USING PYTHON</vt:lpstr>
      <vt:lpstr>Contents</vt:lpstr>
      <vt:lpstr>Abstract</vt:lpstr>
      <vt:lpstr>Objective Of The Project</vt:lpstr>
      <vt:lpstr>Domain of the project</vt:lpstr>
      <vt:lpstr>Problem Statement </vt:lpstr>
      <vt:lpstr>Solution</vt:lpstr>
      <vt:lpstr>Key Features Of Project </vt:lpstr>
      <vt:lpstr>Project Overview </vt:lpstr>
      <vt:lpstr>Technologies Stack</vt:lpstr>
      <vt:lpstr>SYSTEM WORKFLOW  </vt:lpstr>
      <vt:lpstr>Code Snippets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Roshan p</dc:creator>
  <cp:lastModifiedBy>Roshan p</cp:lastModifiedBy>
  <cp:revision>1</cp:revision>
  <dcterms:created xsi:type="dcterms:W3CDTF">2024-09-27T04:24:22Z</dcterms:created>
  <dcterms:modified xsi:type="dcterms:W3CDTF">2024-09-27T08:35:55Z</dcterms:modified>
</cp:coreProperties>
</file>