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BD2F9-4603-4971-BAE8-1AECE16E1E30}" v="1" dt="2024-02-02T18:14:53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5752" autoAdjust="0"/>
  </p:normalViewPr>
  <p:slideViewPr>
    <p:cSldViewPr snapToGrid="0">
      <p:cViewPr varScale="1">
        <p:scale>
          <a:sx n="70" d="100"/>
          <a:sy n="70" d="100"/>
        </p:scale>
        <p:origin x="15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sha katakam" userId="49975812e4c3d7ff" providerId="LiveId" clId="{93ABD2F9-4603-4971-BAE8-1AECE16E1E30}"/>
    <pc:docChg chg="undo custSel modSld">
      <pc:chgData name="varsha katakam" userId="49975812e4c3d7ff" providerId="LiveId" clId="{93ABD2F9-4603-4971-BAE8-1AECE16E1E30}" dt="2024-02-02T20:05:01.168" v="406" actId="20577"/>
      <pc:docMkLst>
        <pc:docMk/>
      </pc:docMkLst>
      <pc:sldChg chg="modSp mod">
        <pc:chgData name="varsha katakam" userId="49975812e4c3d7ff" providerId="LiveId" clId="{93ABD2F9-4603-4971-BAE8-1AECE16E1E30}" dt="2024-02-02T19:57:25.748" v="342" actId="115"/>
        <pc:sldMkLst>
          <pc:docMk/>
          <pc:sldMk cId="3684916974" sldId="256"/>
        </pc:sldMkLst>
        <pc:spChg chg="mod">
          <ac:chgData name="varsha katakam" userId="49975812e4c3d7ff" providerId="LiveId" clId="{93ABD2F9-4603-4971-BAE8-1AECE16E1E30}" dt="2024-02-02T19:57:25.748" v="342" actId="115"/>
          <ac:spMkLst>
            <pc:docMk/>
            <pc:sldMk cId="3684916974" sldId="256"/>
            <ac:spMk id="2" creationId="{8F4ECEB0-7262-8A86-092A-86094FC691FC}"/>
          </ac:spMkLst>
        </pc:spChg>
        <pc:spChg chg="mod">
          <ac:chgData name="varsha katakam" userId="49975812e4c3d7ff" providerId="LiveId" clId="{93ABD2F9-4603-4971-BAE8-1AECE16E1E30}" dt="2024-02-02T19:57:06.793" v="341" actId="122"/>
          <ac:spMkLst>
            <pc:docMk/>
            <pc:sldMk cId="3684916974" sldId="256"/>
            <ac:spMk id="3" creationId="{D4192C72-1781-ECCC-E144-567B0D69CAA1}"/>
          </ac:spMkLst>
        </pc:spChg>
      </pc:sldChg>
      <pc:sldChg chg="modSp mod">
        <pc:chgData name="varsha katakam" userId="49975812e4c3d7ff" providerId="LiveId" clId="{93ABD2F9-4603-4971-BAE8-1AECE16E1E30}" dt="2024-02-02T20:02:18.474" v="381" actId="20577"/>
        <pc:sldMkLst>
          <pc:docMk/>
          <pc:sldMk cId="2820384857" sldId="257"/>
        </pc:sldMkLst>
        <pc:spChg chg="mod">
          <ac:chgData name="varsha katakam" userId="49975812e4c3d7ff" providerId="LiveId" clId="{93ABD2F9-4603-4971-BAE8-1AECE16E1E30}" dt="2024-02-02T20:02:18.474" v="381" actId="20577"/>
          <ac:spMkLst>
            <pc:docMk/>
            <pc:sldMk cId="2820384857" sldId="257"/>
            <ac:spMk id="2" creationId="{23973C06-F104-0B7B-6252-1C9790D08850}"/>
          </ac:spMkLst>
        </pc:spChg>
        <pc:picChg chg="mod">
          <ac:chgData name="varsha katakam" userId="49975812e4c3d7ff" providerId="LiveId" clId="{93ABD2F9-4603-4971-BAE8-1AECE16E1E30}" dt="2024-02-02T19:47:47" v="96" actId="1076"/>
          <ac:picMkLst>
            <pc:docMk/>
            <pc:sldMk cId="2820384857" sldId="257"/>
            <ac:picMk id="8" creationId="{CD2F5167-584E-8ECB-701C-4DCD373CD189}"/>
          </ac:picMkLst>
        </pc:picChg>
      </pc:sldChg>
      <pc:sldChg chg="modSp mod">
        <pc:chgData name="varsha katakam" userId="49975812e4c3d7ff" providerId="LiveId" clId="{93ABD2F9-4603-4971-BAE8-1AECE16E1E30}" dt="2024-02-02T18:10:46.454" v="4" actId="207"/>
        <pc:sldMkLst>
          <pc:docMk/>
          <pc:sldMk cId="923601704" sldId="258"/>
        </pc:sldMkLst>
        <pc:spChg chg="mod">
          <ac:chgData name="varsha katakam" userId="49975812e4c3d7ff" providerId="LiveId" clId="{93ABD2F9-4603-4971-BAE8-1AECE16E1E30}" dt="2024-02-02T18:10:46.454" v="4" actId="207"/>
          <ac:spMkLst>
            <pc:docMk/>
            <pc:sldMk cId="923601704" sldId="258"/>
            <ac:spMk id="3" creationId="{D163A290-9395-7C6F-F110-35A1BB6F9272}"/>
          </ac:spMkLst>
        </pc:spChg>
      </pc:sldChg>
      <pc:sldChg chg="modSp mod">
        <pc:chgData name="varsha katakam" userId="49975812e4c3d7ff" providerId="LiveId" clId="{93ABD2F9-4603-4971-BAE8-1AECE16E1E30}" dt="2024-02-02T20:02:24.636" v="382" actId="20577"/>
        <pc:sldMkLst>
          <pc:docMk/>
          <pc:sldMk cId="2415137044" sldId="259"/>
        </pc:sldMkLst>
        <pc:spChg chg="mod">
          <ac:chgData name="varsha katakam" userId="49975812e4c3d7ff" providerId="LiveId" clId="{93ABD2F9-4603-4971-BAE8-1AECE16E1E30}" dt="2024-02-02T20:02:24.636" v="382" actId="20577"/>
          <ac:spMkLst>
            <pc:docMk/>
            <pc:sldMk cId="2415137044" sldId="259"/>
            <ac:spMk id="2" creationId="{F4485EDD-ECD4-F1E7-76AB-33B4BFC4B605}"/>
          </ac:spMkLst>
        </pc:spChg>
        <pc:picChg chg="mod">
          <ac:chgData name="varsha katakam" userId="49975812e4c3d7ff" providerId="LiveId" clId="{93ABD2F9-4603-4971-BAE8-1AECE16E1E30}" dt="2024-02-02T19:47:27.739" v="94" actId="1076"/>
          <ac:picMkLst>
            <pc:docMk/>
            <pc:sldMk cId="2415137044" sldId="259"/>
            <ac:picMk id="4" creationId="{8AAAA7A0-3A2D-2123-4950-C744FF3BB092}"/>
          </ac:picMkLst>
        </pc:picChg>
      </pc:sldChg>
      <pc:sldChg chg="modSp mod">
        <pc:chgData name="varsha katakam" userId="49975812e4c3d7ff" providerId="LiveId" clId="{93ABD2F9-4603-4971-BAE8-1AECE16E1E30}" dt="2024-02-02T20:02:29.533" v="383" actId="20577"/>
        <pc:sldMkLst>
          <pc:docMk/>
          <pc:sldMk cId="2813559225" sldId="260"/>
        </pc:sldMkLst>
        <pc:spChg chg="mod">
          <ac:chgData name="varsha katakam" userId="49975812e4c3d7ff" providerId="LiveId" clId="{93ABD2F9-4603-4971-BAE8-1AECE16E1E30}" dt="2024-02-02T20:02:29.533" v="383" actId="20577"/>
          <ac:spMkLst>
            <pc:docMk/>
            <pc:sldMk cId="2813559225" sldId="260"/>
            <ac:spMk id="2" creationId="{4B810F6E-891E-FBE1-2341-31950A440A68}"/>
          </ac:spMkLst>
        </pc:spChg>
        <pc:spChg chg="mod">
          <ac:chgData name="varsha katakam" userId="49975812e4c3d7ff" providerId="LiveId" clId="{93ABD2F9-4603-4971-BAE8-1AECE16E1E30}" dt="2024-02-02T18:11:55.634" v="14" actId="115"/>
          <ac:spMkLst>
            <pc:docMk/>
            <pc:sldMk cId="2813559225" sldId="260"/>
            <ac:spMk id="3" creationId="{F69EB572-6C0B-8C05-0166-3737A948BCAA}"/>
          </ac:spMkLst>
        </pc:spChg>
      </pc:sldChg>
      <pc:sldChg chg="modSp mod">
        <pc:chgData name="varsha katakam" userId="49975812e4c3d7ff" providerId="LiveId" clId="{93ABD2F9-4603-4971-BAE8-1AECE16E1E30}" dt="2024-02-02T20:02:39.919" v="384" actId="20577"/>
        <pc:sldMkLst>
          <pc:docMk/>
          <pc:sldMk cId="1694703001" sldId="261"/>
        </pc:sldMkLst>
        <pc:spChg chg="mod">
          <ac:chgData name="varsha katakam" userId="49975812e4c3d7ff" providerId="LiveId" clId="{93ABD2F9-4603-4971-BAE8-1AECE16E1E30}" dt="2024-02-02T20:02:39.919" v="384" actId="20577"/>
          <ac:spMkLst>
            <pc:docMk/>
            <pc:sldMk cId="1694703001" sldId="261"/>
            <ac:spMk id="2" creationId="{2C8BDF5A-4A2F-0010-77E5-5581F9AE5AA4}"/>
          </ac:spMkLst>
        </pc:spChg>
      </pc:sldChg>
      <pc:sldChg chg="modSp mod">
        <pc:chgData name="varsha katakam" userId="49975812e4c3d7ff" providerId="LiveId" clId="{93ABD2F9-4603-4971-BAE8-1AECE16E1E30}" dt="2024-02-02T20:03:15.198" v="385" actId="20577"/>
        <pc:sldMkLst>
          <pc:docMk/>
          <pc:sldMk cId="1080397573" sldId="265"/>
        </pc:sldMkLst>
        <pc:spChg chg="mod">
          <ac:chgData name="varsha katakam" userId="49975812e4c3d7ff" providerId="LiveId" clId="{93ABD2F9-4603-4971-BAE8-1AECE16E1E30}" dt="2024-02-02T20:03:15.198" v="385" actId="20577"/>
          <ac:spMkLst>
            <pc:docMk/>
            <pc:sldMk cId="1080397573" sldId="265"/>
            <ac:spMk id="2" creationId="{B72FBDF4-81DD-25C5-D38F-658F91DC196E}"/>
          </ac:spMkLst>
        </pc:spChg>
        <pc:picChg chg="mod">
          <ac:chgData name="varsha katakam" userId="49975812e4c3d7ff" providerId="LiveId" clId="{93ABD2F9-4603-4971-BAE8-1AECE16E1E30}" dt="2024-02-02T19:48:21.792" v="100" actId="1076"/>
          <ac:picMkLst>
            <pc:docMk/>
            <pc:sldMk cId="1080397573" sldId="265"/>
            <ac:picMk id="4" creationId="{0573999C-0B5D-6D61-0DA4-A1E685A9A7EA}"/>
          </ac:picMkLst>
        </pc:picChg>
      </pc:sldChg>
      <pc:sldChg chg="modSp mod">
        <pc:chgData name="varsha katakam" userId="49975812e4c3d7ff" providerId="LiveId" clId="{93ABD2F9-4603-4971-BAE8-1AECE16E1E30}" dt="2024-02-02T20:03:20.522" v="386" actId="20577"/>
        <pc:sldMkLst>
          <pc:docMk/>
          <pc:sldMk cId="65449358" sldId="266"/>
        </pc:sldMkLst>
        <pc:spChg chg="mod">
          <ac:chgData name="varsha katakam" userId="49975812e4c3d7ff" providerId="LiveId" clId="{93ABD2F9-4603-4971-BAE8-1AECE16E1E30}" dt="2024-02-02T20:03:20.522" v="386" actId="20577"/>
          <ac:spMkLst>
            <pc:docMk/>
            <pc:sldMk cId="65449358" sldId="266"/>
            <ac:spMk id="2" creationId="{8FE8FE4D-9D86-0BC0-7B43-A068E30828AB}"/>
          </ac:spMkLst>
        </pc:spChg>
        <pc:picChg chg="mod">
          <ac:chgData name="varsha katakam" userId="49975812e4c3d7ff" providerId="LiveId" clId="{93ABD2F9-4603-4971-BAE8-1AECE16E1E30}" dt="2024-02-02T19:48:50.197" v="104" actId="1076"/>
          <ac:picMkLst>
            <pc:docMk/>
            <pc:sldMk cId="65449358" sldId="266"/>
            <ac:picMk id="4" creationId="{BC8A7DC0-D576-8D85-6F30-978E839F7117}"/>
          </ac:picMkLst>
        </pc:picChg>
      </pc:sldChg>
      <pc:sldChg chg="modSp mod">
        <pc:chgData name="varsha katakam" userId="49975812e4c3d7ff" providerId="LiveId" clId="{93ABD2F9-4603-4971-BAE8-1AECE16E1E30}" dt="2024-02-02T20:03:25.729" v="387" actId="20577"/>
        <pc:sldMkLst>
          <pc:docMk/>
          <pc:sldMk cId="4165915263" sldId="267"/>
        </pc:sldMkLst>
        <pc:spChg chg="mod">
          <ac:chgData name="varsha katakam" userId="49975812e4c3d7ff" providerId="LiveId" clId="{93ABD2F9-4603-4971-BAE8-1AECE16E1E30}" dt="2024-02-02T20:03:25.729" v="387" actId="20577"/>
          <ac:spMkLst>
            <pc:docMk/>
            <pc:sldMk cId="4165915263" sldId="267"/>
            <ac:spMk id="2" creationId="{13840ECB-7A3C-EEAA-2AD4-D9FDA6AD253A}"/>
          </ac:spMkLst>
        </pc:spChg>
        <pc:picChg chg="mod">
          <ac:chgData name="varsha katakam" userId="49975812e4c3d7ff" providerId="LiveId" clId="{93ABD2F9-4603-4971-BAE8-1AECE16E1E30}" dt="2024-02-02T19:49:13.525" v="107" actId="1076"/>
          <ac:picMkLst>
            <pc:docMk/>
            <pc:sldMk cId="4165915263" sldId="267"/>
            <ac:picMk id="4" creationId="{678B46BF-F5B1-BBFD-2AAE-50DE28DAD482}"/>
          </ac:picMkLst>
        </pc:picChg>
      </pc:sldChg>
      <pc:sldChg chg="modSp mod">
        <pc:chgData name="varsha katakam" userId="49975812e4c3d7ff" providerId="LiveId" clId="{93ABD2F9-4603-4971-BAE8-1AECE16E1E30}" dt="2024-02-02T20:03:29.323" v="388" actId="20577"/>
        <pc:sldMkLst>
          <pc:docMk/>
          <pc:sldMk cId="503833100" sldId="268"/>
        </pc:sldMkLst>
        <pc:spChg chg="mod">
          <ac:chgData name="varsha katakam" userId="49975812e4c3d7ff" providerId="LiveId" clId="{93ABD2F9-4603-4971-BAE8-1AECE16E1E30}" dt="2024-02-02T20:03:29.323" v="388" actId="20577"/>
          <ac:spMkLst>
            <pc:docMk/>
            <pc:sldMk cId="503833100" sldId="268"/>
            <ac:spMk id="2" creationId="{4DCEFA6A-5346-E909-0830-6263C34F3EBF}"/>
          </ac:spMkLst>
        </pc:spChg>
        <pc:picChg chg="mod">
          <ac:chgData name="varsha katakam" userId="49975812e4c3d7ff" providerId="LiveId" clId="{93ABD2F9-4603-4971-BAE8-1AECE16E1E30}" dt="2024-02-02T19:49:29.320" v="110" actId="1076"/>
          <ac:picMkLst>
            <pc:docMk/>
            <pc:sldMk cId="503833100" sldId="268"/>
            <ac:picMk id="4" creationId="{BEB43B13-4C26-2817-DB01-54BEFF025828}"/>
          </ac:picMkLst>
        </pc:picChg>
      </pc:sldChg>
      <pc:sldChg chg="modSp mod">
        <pc:chgData name="varsha katakam" userId="49975812e4c3d7ff" providerId="LiveId" clId="{93ABD2F9-4603-4971-BAE8-1AECE16E1E30}" dt="2024-02-02T20:03:33.292" v="389" actId="20577"/>
        <pc:sldMkLst>
          <pc:docMk/>
          <pc:sldMk cId="427454057" sldId="269"/>
        </pc:sldMkLst>
        <pc:spChg chg="mod">
          <ac:chgData name="varsha katakam" userId="49975812e4c3d7ff" providerId="LiveId" clId="{93ABD2F9-4603-4971-BAE8-1AECE16E1E30}" dt="2024-02-02T20:03:33.292" v="389" actId="20577"/>
          <ac:spMkLst>
            <pc:docMk/>
            <pc:sldMk cId="427454057" sldId="269"/>
            <ac:spMk id="2" creationId="{B6A4E5CF-987D-E2BC-4CED-2390DAD3CF65}"/>
          </ac:spMkLst>
        </pc:spChg>
        <pc:picChg chg="mod">
          <ac:chgData name="varsha katakam" userId="49975812e4c3d7ff" providerId="LiveId" clId="{93ABD2F9-4603-4971-BAE8-1AECE16E1E30}" dt="2024-02-02T19:49:57.220" v="114" actId="1076"/>
          <ac:picMkLst>
            <pc:docMk/>
            <pc:sldMk cId="427454057" sldId="269"/>
            <ac:picMk id="4" creationId="{1504797D-3EDB-1625-FFDD-9B8941F70AAB}"/>
          </ac:picMkLst>
        </pc:picChg>
      </pc:sldChg>
      <pc:sldChg chg="modSp mod">
        <pc:chgData name="varsha katakam" userId="49975812e4c3d7ff" providerId="LiveId" clId="{93ABD2F9-4603-4971-BAE8-1AECE16E1E30}" dt="2024-02-02T20:03:37.622" v="390" actId="20577"/>
        <pc:sldMkLst>
          <pc:docMk/>
          <pc:sldMk cId="3271414380" sldId="270"/>
        </pc:sldMkLst>
        <pc:spChg chg="mod">
          <ac:chgData name="varsha katakam" userId="49975812e4c3d7ff" providerId="LiveId" clId="{93ABD2F9-4603-4971-BAE8-1AECE16E1E30}" dt="2024-02-02T20:03:37.622" v="390" actId="20577"/>
          <ac:spMkLst>
            <pc:docMk/>
            <pc:sldMk cId="3271414380" sldId="270"/>
            <ac:spMk id="2" creationId="{60463174-B5E3-96DB-A7E1-42D327285297}"/>
          </ac:spMkLst>
        </pc:spChg>
        <pc:picChg chg="mod">
          <ac:chgData name="varsha katakam" userId="49975812e4c3d7ff" providerId="LiveId" clId="{93ABD2F9-4603-4971-BAE8-1AECE16E1E30}" dt="2024-02-02T19:50:12.175" v="117" actId="1076"/>
          <ac:picMkLst>
            <pc:docMk/>
            <pc:sldMk cId="3271414380" sldId="270"/>
            <ac:picMk id="4" creationId="{93D574E5-7F09-FBEE-1C88-50D2A689504E}"/>
          </ac:picMkLst>
        </pc:picChg>
      </pc:sldChg>
      <pc:sldChg chg="modSp mod">
        <pc:chgData name="varsha katakam" userId="49975812e4c3d7ff" providerId="LiveId" clId="{93ABD2F9-4603-4971-BAE8-1AECE16E1E30}" dt="2024-02-02T20:03:43.268" v="391" actId="20577"/>
        <pc:sldMkLst>
          <pc:docMk/>
          <pc:sldMk cId="2116192878" sldId="271"/>
        </pc:sldMkLst>
        <pc:spChg chg="mod">
          <ac:chgData name="varsha katakam" userId="49975812e4c3d7ff" providerId="LiveId" clId="{93ABD2F9-4603-4971-BAE8-1AECE16E1E30}" dt="2024-02-02T20:03:43.268" v="391" actId="20577"/>
          <ac:spMkLst>
            <pc:docMk/>
            <pc:sldMk cId="2116192878" sldId="271"/>
            <ac:spMk id="2" creationId="{02A4BA78-C61C-3E5F-02B1-40C2BABAE22F}"/>
          </ac:spMkLst>
        </pc:spChg>
        <pc:picChg chg="mod">
          <ac:chgData name="varsha katakam" userId="49975812e4c3d7ff" providerId="LiveId" clId="{93ABD2F9-4603-4971-BAE8-1AECE16E1E30}" dt="2024-02-02T19:50:29.855" v="120" actId="1076"/>
          <ac:picMkLst>
            <pc:docMk/>
            <pc:sldMk cId="2116192878" sldId="271"/>
            <ac:picMk id="4" creationId="{8B880A1E-C728-3237-2840-39DA7F19D931}"/>
          </ac:picMkLst>
        </pc:picChg>
      </pc:sldChg>
      <pc:sldChg chg="modSp mod">
        <pc:chgData name="varsha katakam" userId="49975812e4c3d7ff" providerId="LiveId" clId="{93ABD2F9-4603-4971-BAE8-1AECE16E1E30}" dt="2024-02-02T20:03:47.910" v="392" actId="20577"/>
        <pc:sldMkLst>
          <pc:docMk/>
          <pc:sldMk cId="782247518" sldId="272"/>
        </pc:sldMkLst>
        <pc:spChg chg="mod">
          <ac:chgData name="varsha katakam" userId="49975812e4c3d7ff" providerId="LiveId" clId="{93ABD2F9-4603-4971-BAE8-1AECE16E1E30}" dt="2024-02-02T20:03:47.910" v="392" actId="20577"/>
          <ac:spMkLst>
            <pc:docMk/>
            <pc:sldMk cId="782247518" sldId="272"/>
            <ac:spMk id="2" creationId="{F53D38C6-876D-513F-A6AE-D03C08FC69A0}"/>
          </ac:spMkLst>
        </pc:spChg>
        <pc:picChg chg="mod">
          <ac:chgData name="varsha katakam" userId="49975812e4c3d7ff" providerId="LiveId" clId="{93ABD2F9-4603-4971-BAE8-1AECE16E1E30}" dt="2024-02-02T19:50:50.159" v="123" actId="1076"/>
          <ac:picMkLst>
            <pc:docMk/>
            <pc:sldMk cId="782247518" sldId="272"/>
            <ac:picMk id="4" creationId="{07DB9D7A-4C68-0E8E-D5D6-7B52D67EE488}"/>
          </ac:picMkLst>
        </pc:picChg>
      </pc:sldChg>
      <pc:sldChg chg="modSp mod">
        <pc:chgData name="varsha katakam" userId="49975812e4c3d7ff" providerId="LiveId" clId="{93ABD2F9-4603-4971-BAE8-1AECE16E1E30}" dt="2024-02-02T20:03:53.724" v="393" actId="20577"/>
        <pc:sldMkLst>
          <pc:docMk/>
          <pc:sldMk cId="1831428619" sldId="273"/>
        </pc:sldMkLst>
        <pc:spChg chg="mod">
          <ac:chgData name="varsha katakam" userId="49975812e4c3d7ff" providerId="LiveId" clId="{93ABD2F9-4603-4971-BAE8-1AECE16E1E30}" dt="2024-02-02T20:03:53.724" v="393" actId="20577"/>
          <ac:spMkLst>
            <pc:docMk/>
            <pc:sldMk cId="1831428619" sldId="273"/>
            <ac:spMk id="2" creationId="{72890201-0302-E7AB-7DF4-77D8C7783B58}"/>
          </ac:spMkLst>
        </pc:spChg>
        <pc:picChg chg="mod">
          <ac:chgData name="varsha katakam" userId="49975812e4c3d7ff" providerId="LiveId" clId="{93ABD2F9-4603-4971-BAE8-1AECE16E1E30}" dt="2024-02-02T19:51:05.743" v="126" actId="1076"/>
          <ac:picMkLst>
            <pc:docMk/>
            <pc:sldMk cId="1831428619" sldId="273"/>
            <ac:picMk id="4" creationId="{5429133D-85CF-2C2C-0BA4-71B5E8E09151}"/>
          </ac:picMkLst>
        </pc:picChg>
      </pc:sldChg>
      <pc:sldChg chg="modSp mod">
        <pc:chgData name="varsha katakam" userId="49975812e4c3d7ff" providerId="LiveId" clId="{93ABD2F9-4603-4971-BAE8-1AECE16E1E30}" dt="2024-02-02T20:04:00.723" v="394" actId="20577"/>
        <pc:sldMkLst>
          <pc:docMk/>
          <pc:sldMk cId="3561188116" sldId="274"/>
        </pc:sldMkLst>
        <pc:spChg chg="mod">
          <ac:chgData name="varsha katakam" userId="49975812e4c3d7ff" providerId="LiveId" clId="{93ABD2F9-4603-4971-BAE8-1AECE16E1E30}" dt="2024-02-02T20:04:00.723" v="394" actId="20577"/>
          <ac:spMkLst>
            <pc:docMk/>
            <pc:sldMk cId="3561188116" sldId="274"/>
            <ac:spMk id="2" creationId="{54407FBB-E135-ECFD-D68C-81D741E019C6}"/>
          </ac:spMkLst>
        </pc:spChg>
      </pc:sldChg>
      <pc:sldChg chg="modSp mod">
        <pc:chgData name="varsha katakam" userId="49975812e4c3d7ff" providerId="LiveId" clId="{93ABD2F9-4603-4971-BAE8-1AECE16E1E30}" dt="2024-02-02T20:04:24.544" v="400" actId="20577"/>
        <pc:sldMkLst>
          <pc:docMk/>
          <pc:sldMk cId="2810262479" sldId="275"/>
        </pc:sldMkLst>
        <pc:spChg chg="mod">
          <ac:chgData name="varsha katakam" userId="49975812e4c3d7ff" providerId="LiveId" clId="{93ABD2F9-4603-4971-BAE8-1AECE16E1E30}" dt="2024-02-02T20:04:24.544" v="400" actId="20577"/>
          <ac:spMkLst>
            <pc:docMk/>
            <pc:sldMk cId="2810262479" sldId="275"/>
            <ac:spMk id="4" creationId="{07F3EDA0-5C0F-D1EE-D436-8161A918004A}"/>
          </ac:spMkLst>
        </pc:spChg>
      </pc:sldChg>
      <pc:sldChg chg="modSp mod">
        <pc:chgData name="varsha katakam" userId="49975812e4c3d7ff" providerId="LiveId" clId="{93ABD2F9-4603-4971-BAE8-1AECE16E1E30}" dt="2024-02-02T20:00:22.445" v="371" actId="115"/>
        <pc:sldMkLst>
          <pc:docMk/>
          <pc:sldMk cId="2083126541" sldId="276"/>
        </pc:sldMkLst>
        <pc:spChg chg="mod">
          <ac:chgData name="varsha katakam" userId="49975812e4c3d7ff" providerId="LiveId" clId="{93ABD2F9-4603-4971-BAE8-1AECE16E1E30}" dt="2024-02-02T20:00:22.445" v="371" actId="115"/>
          <ac:spMkLst>
            <pc:docMk/>
            <pc:sldMk cId="2083126541" sldId="276"/>
            <ac:spMk id="2" creationId="{44E9225D-61F7-3CA9-A8DF-57BD6BDDC963}"/>
          </ac:spMkLst>
        </pc:spChg>
      </pc:sldChg>
      <pc:sldChg chg="modSp mod">
        <pc:chgData name="varsha katakam" userId="49975812e4c3d7ff" providerId="LiveId" clId="{93ABD2F9-4603-4971-BAE8-1AECE16E1E30}" dt="2024-02-02T20:04:09.061" v="395" actId="20577"/>
        <pc:sldMkLst>
          <pc:docMk/>
          <pc:sldMk cId="3270994791" sldId="277"/>
        </pc:sldMkLst>
        <pc:spChg chg="mod">
          <ac:chgData name="varsha katakam" userId="49975812e4c3d7ff" providerId="LiveId" clId="{93ABD2F9-4603-4971-BAE8-1AECE16E1E30}" dt="2024-02-02T20:04:09.061" v="395" actId="20577"/>
          <ac:spMkLst>
            <pc:docMk/>
            <pc:sldMk cId="3270994791" sldId="277"/>
            <ac:spMk id="3" creationId="{604E77BE-F1BB-BA22-3D52-C444DAB86E7A}"/>
          </ac:spMkLst>
        </pc:spChg>
        <pc:picChg chg="mod">
          <ac:chgData name="varsha katakam" userId="49975812e4c3d7ff" providerId="LiveId" clId="{93ABD2F9-4603-4971-BAE8-1AECE16E1E30}" dt="2024-02-02T19:52:17.684" v="135" actId="1076"/>
          <ac:picMkLst>
            <pc:docMk/>
            <pc:sldMk cId="3270994791" sldId="277"/>
            <ac:picMk id="5" creationId="{1BF77C93-B684-7AE9-D3CD-D370AF49BA4A}"/>
          </ac:picMkLst>
        </pc:picChg>
      </pc:sldChg>
      <pc:sldChg chg="modSp mod">
        <pc:chgData name="varsha katakam" userId="49975812e4c3d7ff" providerId="LiveId" clId="{93ABD2F9-4603-4971-BAE8-1AECE16E1E30}" dt="2024-02-02T20:04:14.889" v="398" actId="20577"/>
        <pc:sldMkLst>
          <pc:docMk/>
          <pc:sldMk cId="210794580" sldId="278"/>
        </pc:sldMkLst>
        <pc:spChg chg="mod">
          <ac:chgData name="varsha katakam" userId="49975812e4c3d7ff" providerId="LiveId" clId="{93ABD2F9-4603-4971-BAE8-1AECE16E1E30}" dt="2024-02-02T20:04:14.889" v="398" actId="20577"/>
          <ac:spMkLst>
            <pc:docMk/>
            <pc:sldMk cId="210794580" sldId="278"/>
            <ac:spMk id="2" creationId="{B1CA7973-38C9-A0AD-A975-2C967D15346A}"/>
          </ac:spMkLst>
        </pc:spChg>
        <pc:picChg chg="mod">
          <ac:chgData name="varsha katakam" userId="49975812e4c3d7ff" providerId="LiveId" clId="{93ABD2F9-4603-4971-BAE8-1AECE16E1E30}" dt="2024-02-02T19:52:42.712" v="139" actId="1076"/>
          <ac:picMkLst>
            <pc:docMk/>
            <pc:sldMk cId="210794580" sldId="278"/>
            <ac:picMk id="4" creationId="{15DFFCE0-C6C1-D272-2334-D8CF2816D398}"/>
          </ac:picMkLst>
        </pc:picChg>
      </pc:sldChg>
      <pc:sldChg chg="modSp mod">
        <pc:chgData name="varsha katakam" userId="49975812e4c3d7ff" providerId="LiveId" clId="{93ABD2F9-4603-4971-BAE8-1AECE16E1E30}" dt="2024-02-02T20:04:33.569" v="401" actId="20577"/>
        <pc:sldMkLst>
          <pc:docMk/>
          <pc:sldMk cId="1371285239" sldId="279"/>
        </pc:sldMkLst>
        <pc:spChg chg="mod">
          <ac:chgData name="varsha katakam" userId="49975812e4c3d7ff" providerId="LiveId" clId="{93ABD2F9-4603-4971-BAE8-1AECE16E1E30}" dt="2024-02-02T20:04:33.569" v="401" actId="20577"/>
          <ac:spMkLst>
            <pc:docMk/>
            <pc:sldMk cId="1371285239" sldId="279"/>
            <ac:spMk id="2" creationId="{54FCF08D-F8AE-83CA-016D-1F7ED1C90903}"/>
          </ac:spMkLst>
        </pc:spChg>
        <pc:picChg chg="mod">
          <ac:chgData name="varsha katakam" userId="49975812e4c3d7ff" providerId="LiveId" clId="{93ABD2F9-4603-4971-BAE8-1AECE16E1E30}" dt="2024-02-02T19:53:00.218" v="142" actId="1076"/>
          <ac:picMkLst>
            <pc:docMk/>
            <pc:sldMk cId="1371285239" sldId="279"/>
            <ac:picMk id="4" creationId="{2B57199F-F3C4-5BEF-313B-1BA50A2F46FE}"/>
          </ac:picMkLst>
        </pc:picChg>
      </pc:sldChg>
      <pc:sldChg chg="modSp mod">
        <pc:chgData name="varsha katakam" userId="49975812e4c3d7ff" providerId="LiveId" clId="{93ABD2F9-4603-4971-BAE8-1AECE16E1E30}" dt="2024-02-02T20:04:39.020" v="402" actId="20577"/>
        <pc:sldMkLst>
          <pc:docMk/>
          <pc:sldMk cId="2375595247" sldId="280"/>
        </pc:sldMkLst>
        <pc:spChg chg="mod">
          <ac:chgData name="varsha katakam" userId="49975812e4c3d7ff" providerId="LiveId" clId="{93ABD2F9-4603-4971-BAE8-1AECE16E1E30}" dt="2024-02-02T20:04:39.020" v="402" actId="20577"/>
          <ac:spMkLst>
            <pc:docMk/>
            <pc:sldMk cId="2375595247" sldId="280"/>
            <ac:spMk id="2" creationId="{61D4B668-CE19-5BDB-E1AA-54909065BE82}"/>
          </ac:spMkLst>
        </pc:spChg>
        <pc:picChg chg="mod">
          <ac:chgData name="varsha katakam" userId="49975812e4c3d7ff" providerId="LiveId" clId="{93ABD2F9-4603-4971-BAE8-1AECE16E1E30}" dt="2024-02-02T19:53:48.572" v="145" actId="1076"/>
          <ac:picMkLst>
            <pc:docMk/>
            <pc:sldMk cId="2375595247" sldId="280"/>
            <ac:picMk id="4" creationId="{87303FAE-90A7-8BB1-BC56-FC30E5D39B6D}"/>
          </ac:picMkLst>
        </pc:picChg>
      </pc:sldChg>
      <pc:sldChg chg="modSp mod">
        <pc:chgData name="varsha katakam" userId="49975812e4c3d7ff" providerId="LiveId" clId="{93ABD2F9-4603-4971-BAE8-1AECE16E1E30}" dt="2024-02-02T20:04:45.485" v="403" actId="20577"/>
        <pc:sldMkLst>
          <pc:docMk/>
          <pc:sldMk cId="1959682450" sldId="281"/>
        </pc:sldMkLst>
        <pc:spChg chg="mod">
          <ac:chgData name="varsha katakam" userId="49975812e4c3d7ff" providerId="LiveId" clId="{93ABD2F9-4603-4971-BAE8-1AECE16E1E30}" dt="2024-02-02T20:04:45.485" v="403" actId="20577"/>
          <ac:spMkLst>
            <pc:docMk/>
            <pc:sldMk cId="1959682450" sldId="281"/>
            <ac:spMk id="2" creationId="{A401150B-1F22-572D-88D9-38EFDC6CC436}"/>
          </ac:spMkLst>
        </pc:spChg>
        <pc:picChg chg="mod">
          <ac:chgData name="varsha katakam" userId="49975812e4c3d7ff" providerId="LiveId" clId="{93ABD2F9-4603-4971-BAE8-1AECE16E1E30}" dt="2024-02-02T19:54:00.126" v="148" actId="1076"/>
          <ac:picMkLst>
            <pc:docMk/>
            <pc:sldMk cId="1959682450" sldId="281"/>
            <ac:picMk id="4" creationId="{6016F9D3-AEEB-142D-4B0C-E6E7E92C054A}"/>
          </ac:picMkLst>
        </pc:picChg>
      </pc:sldChg>
      <pc:sldChg chg="modSp mod">
        <pc:chgData name="varsha katakam" userId="49975812e4c3d7ff" providerId="LiveId" clId="{93ABD2F9-4603-4971-BAE8-1AECE16E1E30}" dt="2024-02-02T20:04:50.759" v="404" actId="20577"/>
        <pc:sldMkLst>
          <pc:docMk/>
          <pc:sldMk cId="2388772627" sldId="282"/>
        </pc:sldMkLst>
        <pc:spChg chg="mod">
          <ac:chgData name="varsha katakam" userId="49975812e4c3d7ff" providerId="LiveId" clId="{93ABD2F9-4603-4971-BAE8-1AECE16E1E30}" dt="2024-02-02T20:04:50.759" v="404" actId="20577"/>
          <ac:spMkLst>
            <pc:docMk/>
            <pc:sldMk cId="2388772627" sldId="282"/>
            <ac:spMk id="2" creationId="{DE521378-7DF3-F54D-DE84-BDB4BDA2637D}"/>
          </ac:spMkLst>
        </pc:spChg>
        <pc:picChg chg="mod">
          <ac:chgData name="varsha katakam" userId="49975812e4c3d7ff" providerId="LiveId" clId="{93ABD2F9-4603-4971-BAE8-1AECE16E1E30}" dt="2024-02-02T19:54:13.560" v="151" actId="1076"/>
          <ac:picMkLst>
            <pc:docMk/>
            <pc:sldMk cId="2388772627" sldId="282"/>
            <ac:picMk id="6" creationId="{94D3CF4E-3529-8DBC-05EB-D15F207CC2F6}"/>
          </ac:picMkLst>
        </pc:picChg>
      </pc:sldChg>
      <pc:sldChg chg="modSp mod">
        <pc:chgData name="varsha katakam" userId="49975812e4c3d7ff" providerId="LiveId" clId="{93ABD2F9-4603-4971-BAE8-1AECE16E1E30}" dt="2024-02-02T20:04:56.257" v="405" actId="20577"/>
        <pc:sldMkLst>
          <pc:docMk/>
          <pc:sldMk cId="1991279928" sldId="283"/>
        </pc:sldMkLst>
        <pc:spChg chg="mod">
          <ac:chgData name="varsha katakam" userId="49975812e4c3d7ff" providerId="LiveId" clId="{93ABD2F9-4603-4971-BAE8-1AECE16E1E30}" dt="2024-02-02T20:04:56.257" v="405" actId="20577"/>
          <ac:spMkLst>
            <pc:docMk/>
            <pc:sldMk cId="1991279928" sldId="283"/>
            <ac:spMk id="2" creationId="{2635B770-C6BB-EDD5-AC0B-0FCD05D21274}"/>
          </ac:spMkLst>
        </pc:spChg>
        <pc:picChg chg="mod">
          <ac:chgData name="varsha katakam" userId="49975812e4c3d7ff" providerId="LiveId" clId="{93ABD2F9-4603-4971-BAE8-1AECE16E1E30}" dt="2024-02-02T19:54:35.735" v="154" actId="1076"/>
          <ac:picMkLst>
            <pc:docMk/>
            <pc:sldMk cId="1991279928" sldId="283"/>
            <ac:picMk id="4" creationId="{144A34C3-2D99-6C23-C431-89D8436A3C80}"/>
          </ac:picMkLst>
        </pc:picChg>
      </pc:sldChg>
      <pc:sldChg chg="modSp mod">
        <pc:chgData name="varsha katakam" userId="49975812e4c3d7ff" providerId="LiveId" clId="{93ABD2F9-4603-4971-BAE8-1AECE16E1E30}" dt="2024-02-02T20:05:01.168" v="406" actId="20577"/>
        <pc:sldMkLst>
          <pc:docMk/>
          <pc:sldMk cId="1723438521" sldId="284"/>
        </pc:sldMkLst>
        <pc:spChg chg="mod">
          <ac:chgData name="varsha katakam" userId="49975812e4c3d7ff" providerId="LiveId" clId="{93ABD2F9-4603-4971-BAE8-1AECE16E1E30}" dt="2024-02-02T20:05:01.168" v="406" actId="20577"/>
          <ac:spMkLst>
            <pc:docMk/>
            <pc:sldMk cId="1723438521" sldId="284"/>
            <ac:spMk id="2" creationId="{C524F356-EB1A-1650-4C6D-437BA01A5702}"/>
          </ac:spMkLst>
        </pc:spChg>
        <pc:picChg chg="mod">
          <ac:chgData name="varsha katakam" userId="49975812e4c3d7ff" providerId="LiveId" clId="{93ABD2F9-4603-4971-BAE8-1AECE16E1E30}" dt="2024-02-02T19:54:52.988" v="157" actId="1076"/>
          <ac:picMkLst>
            <pc:docMk/>
            <pc:sldMk cId="1723438521" sldId="284"/>
            <ac:picMk id="4" creationId="{DBC65478-79CD-E1F3-C523-F051D7B3BE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233C92E-17F1-4DEA-BA8D-664EF7CE99C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3744C35-7A66-4A3C-A0DA-25E9A5C6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67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C92E-17F1-4DEA-BA8D-664EF7CE99C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4C35-7A66-4A3C-A0DA-25E9A5C6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C92E-17F1-4DEA-BA8D-664EF7CE99C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4C35-7A66-4A3C-A0DA-25E9A5C6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67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C92E-17F1-4DEA-BA8D-664EF7CE99C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4C35-7A66-4A3C-A0DA-25E9A5C6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5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C92E-17F1-4DEA-BA8D-664EF7CE99C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4C35-7A66-4A3C-A0DA-25E9A5C6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6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C92E-17F1-4DEA-BA8D-664EF7CE99C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4C35-7A66-4A3C-A0DA-25E9A5C6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00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C92E-17F1-4DEA-BA8D-664EF7CE99C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4C35-7A66-4A3C-A0DA-25E9A5C6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24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C92E-17F1-4DEA-BA8D-664EF7CE99C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4C35-7A66-4A3C-A0DA-25E9A5C631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61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C92E-17F1-4DEA-BA8D-664EF7CE99C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4C35-7A66-4A3C-A0DA-25E9A5C6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7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C92E-17F1-4DEA-BA8D-664EF7CE99C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4C35-7A66-4A3C-A0DA-25E9A5C6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8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C92E-17F1-4DEA-BA8D-664EF7CE99C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4C35-7A66-4A3C-A0DA-25E9A5C6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3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C92E-17F1-4DEA-BA8D-664EF7CE99C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4C35-7A66-4A3C-A0DA-25E9A5C6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C92E-17F1-4DEA-BA8D-664EF7CE99C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4C35-7A66-4A3C-A0DA-25E9A5C6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6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C92E-17F1-4DEA-BA8D-664EF7CE99C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4C35-7A66-4A3C-A0DA-25E9A5C6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9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C92E-17F1-4DEA-BA8D-664EF7CE99C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4C35-7A66-4A3C-A0DA-25E9A5C6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4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C92E-17F1-4DEA-BA8D-664EF7CE99C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4C35-7A66-4A3C-A0DA-25E9A5C6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0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C92E-17F1-4DEA-BA8D-664EF7CE99C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4C35-7A66-4A3C-A0DA-25E9A5C6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33C92E-17F1-4DEA-BA8D-664EF7CE99C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744C35-7A66-4A3C-A0DA-25E9A5C6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39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EB0-7262-8A86-092A-86094FC69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5182" y="816610"/>
            <a:ext cx="5581532" cy="3567107"/>
          </a:xfrm>
        </p:spPr>
        <p:txBody>
          <a:bodyPr>
            <a:normAutofit/>
          </a:bodyPr>
          <a:lstStyle/>
          <a:p>
            <a:pPr algn="ctr"/>
            <a:r>
              <a:rPr lang="en-US" sz="66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HEPATITIS</a:t>
            </a:r>
            <a:br>
              <a:rPr lang="en-US" sz="66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66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CLASSIFICATION</a:t>
            </a:r>
            <a:br>
              <a:rPr lang="en-US" sz="66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66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92C72-1781-ECCC-E144-567B0D69C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7166" y="4744960"/>
            <a:ext cx="2508315" cy="1405467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PRESENTED by:    </a:t>
            </a:r>
          </a:p>
          <a:p>
            <a:pPr algn="ctr"/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T GANESH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Google Shape;114;p1">
            <a:extLst>
              <a:ext uri="{FF2B5EF4-FFF2-40B4-BE49-F238E27FC236}">
                <a16:creationId xmlns:a16="http://schemas.microsoft.com/office/drawing/2014/main" id="{E5169208-C6C6-C463-A318-FDCA9A8C668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4286" y="1321427"/>
            <a:ext cx="4360896" cy="3242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491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BDF4-81DD-25C5-D38F-658F91DC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728" y="600269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Logistic regression</a:t>
            </a:r>
          </a:p>
        </p:txBody>
      </p:sp>
      <p:pic>
        <p:nvPicPr>
          <p:cNvPr id="4" name="Google Shape;175;p10">
            <a:extLst>
              <a:ext uri="{FF2B5EF4-FFF2-40B4-BE49-F238E27FC236}">
                <a16:creationId xmlns:a16="http://schemas.microsoft.com/office/drawing/2014/main" id="{0573999C-0B5D-6D61-0DA4-A1E685A9A7EA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tretch/>
        </p:blipFill>
        <p:spPr>
          <a:xfrm>
            <a:off x="1810140" y="2496474"/>
            <a:ext cx="8571719" cy="3182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39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FE4D-9D86-0BC0-7B43-A068E308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9" y="69357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Support vector machine</a:t>
            </a:r>
          </a:p>
        </p:txBody>
      </p:sp>
      <p:pic>
        <p:nvPicPr>
          <p:cNvPr id="4" name="Google Shape;182;p11">
            <a:extLst>
              <a:ext uri="{FF2B5EF4-FFF2-40B4-BE49-F238E27FC236}">
                <a16:creationId xmlns:a16="http://schemas.microsoft.com/office/drawing/2014/main" id="{BC8A7DC0-D576-8D85-6F30-978E839F7117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723863" y="2654371"/>
            <a:ext cx="8577815" cy="2651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44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0ECB-7A3C-EEAA-2AD4-D9FDA6AD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6558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</a:t>
            </a:r>
          </a:p>
        </p:txBody>
      </p:sp>
      <p:pic>
        <p:nvPicPr>
          <p:cNvPr id="4" name="Google Shape;189;p12">
            <a:extLst>
              <a:ext uri="{FF2B5EF4-FFF2-40B4-BE49-F238E27FC236}">
                <a16:creationId xmlns:a16="http://schemas.microsoft.com/office/drawing/2014/main" id="{678B46BF-F5B1-BBFD-2AAE-50DE28DAD48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2097345" y="2305136"/>
            <a:ext cx="7681561" cy="341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915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FA6A-5346-E909-0830-6263C34F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Decision tree</a:t>
            </a:r>
          </a:p>
        </p:txBody>
      </p:sp>
      <p:pic>
        <p:nvPicPr>
          <p:cNvPr id="4" name="Google Shape;196;p13">
            <a:extLst>
              <a:ext uri="{FF2B5EF4-FFF2-40B4-BE49-F238E27FC236}">
                <a16:creationId xmlns:a16="http://schemas.microsoft.com/office/drawing/2014/main" id="{BEB43B13-4C26-2817-DB01-54BEFF02582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tretch/>
        </p:blipFill>
        <p:spPr>
          <a:xfrm>
            <a:off x="2507788" y="2318820"/>
            <a:ext cx="7176421" cy="3649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383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E5CF-987D-E2BC-4CED-2390DAD3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8527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Random forest</a:t>
            </a:r>
          </a:p>
        </p:txBody>
      </p:sp>
      <p:pic>
        <p:nvPicPr>
          <p:cNvPr id="4" name="Google Shape;203;p14">
            <a:extLst>
              <a:ext uri="{FF2B5EF4-FFF2-40B4-BE49-F238E27FC236}">
                <a16:creationId xmlns:a16="http://schemas.microsoft.com/office/drawing/2014/main" id="{1504797D-3EDB-1625-FFDD-9B8941F70AAB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tretch/>
        </p:blipFill>
        <p:spPr>
          <a:xfrm>
            <a:off x="2617173" y="2523067"/>
            <a:ext cx="6957652" cy="3649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45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3174-B5E3-96DB-A7E1-42D32728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1893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Ada boost</a:t>
            </a:r>
          </a:p>
        </p:txBody>
      </p:sp>
      <p:pic>
        <p:nvPicPr>
          <p:cNvPr id="4" name="Google Shape;210;p15">
            <a:extLst>
              <a:ext uri="{FF2B5EF4-FFF2-40B4-BE49-F238E27FC236}">
                <a16:creationId xmlns:a16="http://schemas.microsoft.com/office/drawing/2014/main" id="{93D574E5-7F09-FBEE-1C88-50D2A689504E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tretch/>
        </p:blipFill>
        <p:spPr>
          <a:xfrm>
            <a:off x="2416599" y="2365472"/>
            <a:ext cx="7358799" cy="3649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1414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BA78-C61C-3E5F-02B1-40C2BABAE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8160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boosting</a:t>
            </a:r>
          </a:p>
        </p:txBody>
      </p:sp>
      <p:pic>
        <p:nvPicPr>
          <p:cNvPr id="4" name="Google Shape;210;p15">
            <a:extLst>
              <a:ext uri="{FF2B5EF4-FFF2-40B4-BE49-F238E27FC236}">
                <a16:creationId xmlns:a16="http://schemas.microsoft.com/office/drawing/2014/main" id="{8B880A1E-C728-3237-2840-39DA7F19D931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tretch/>
        </p:blipFill>
        <p:spPr>
          <a:xfrm>
            <a:off x="2416599" y="2356142"/>
            <a:ext cx="7358799" cy="3649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619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38C6-876D-513F-A6AE-D03C08FC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405" y="68527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Xg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boost</a:t>
            </a:r>
          </a:p>
        </p:txBody>
      </p:sp>
      <p:pic>
        <p:nvPicPr>
          <p:cNvPr id="4" name="Google Shape;224;p17">
            <a:extLst>
              <a:ext uri="{FF2B5EF4-FFF2-40B4-BE49-F238E27FC236}">
                <a16:creationId xmlns:a16="http://schemas.microsoft.com/office/drawing/2014/main" id="{07DB9D7A-4C68-0E8E-D5D6-7B52D67EE48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413205" y="2412125"/>
            <a:ext cx="7365589" cy="3649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247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0201-0302-E7AB-7DF4-77D8C778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2826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COMPARISION OF IMPLEMENTED MODELS 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Google Shape;231;p18">
            <a:extLst>
              <a:ext uri="{FF2B5EF4-FFF2-40B4-BE49-F238E27FC236}">
                <a16:creationId xmlns:a16="http://schemas.microsoft.com/office/drawing/2014/main" id="{5429133D-85CF-2C2C-0BA4-71B5E8E09151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876105" y="2385174"/>
            <a:ext cx="6273328" cy="3554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1428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7FBB-E135-ECFD-D68C-81D741E0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8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Summary And Recommendations </a:t>
            </a:r>
            <a:endParaRPr lang="en-US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39FCE-FA50-D2A9-2EE5-C1EE34163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For the Hepatitis Dataset , we performed  five types of machine learning algorithms: Logistic Regression, SVM , KNN, Bagging and Boosting</a:t>
            </a:r>
            <a:r>
              <a:rPr lang="en-US" sz="2800" dirty="0"/>
              <a:t>.</a:t>
            </a:r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From all the analysis and implementations of the algorithm, we found the best results in Random Forest i.e. for 80-20 train-test ratio( parameters : Max depth=7)   with Accuracy Score of 0.87 (87%). </a:t>
            </a:r>
            <a:endParaRPr lang="en-US" sz="2800" dirty="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So, here we can conclude that the above Algorithms can be considered as the best models for the given Hepatitis dataset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8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3C06-F104-0B7B-6252-1C9790D0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88" y="899024"/>
            <a:ext cx="8761413" cy="103474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INDEX</a:t>
            </a:r>
          </a:p>
        </p:txBody>
      </p:sp>
      <p:pic>
        <p:nvPicPr>
          <p:cNvPr id="8" name="Google Shape;120;p2">
            <a:extLst>
              <a:ext uri="{FF2B5EF4-FFF2-40B4-BE49-F238E27FC236}">
                <a16:creationId xmlns:a16="http://schemas.microsoft.com/office/drawing/2014/main" id="{CD2F5167-584E-8ECB-701C-4DCD373CD189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tretch/>
        </p:blipFill>
        <p:spPr>
          <a:xfrm>
            <a:off x="3806666" y="2094885"/>
            <a:ext cx="4578667" cy="3649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0384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3EDA0-5C0F-D1EE-D436-8161A918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YOU!! 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262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225D-61F7-3CA9-A8DF-57BD6BDD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79" y="286061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6000" b="1" u="sng" dirty="0">
                <a:solidFill>
                  <a:schemeClr val="accent1">
                    <a:lumMod val="60000"/>
                    <a:lumOff val="40000"/>
                  </a:schemeClr>
                </a:solidFill>
                <a:ea typeface="Gill Sans"/>
                <a:cs typeface="Gill Sans"/>
                <a:sym typeface="Gill Sans"/>
              </a:rPr>
              <a:t>Appendix</a:t>
            </a:r>
            <a:endParaRPr lang="en-US" sz="60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126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4E77BE-F1BB-BA22-3D52-C444DAB8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Gill Sans"/>
                <a:cs typeface="Gill Sans"/>
                <a:sym typeface="Gill Sans"/>
              </a:rPr>
              <a:t>Logistic Regression</a:t>
            </a:r>
            <a:endParaRPr lang="en-US" sz="4800" dirty="0"/>
          </a:p>
        </p:txBody>
      </p:sp>
      <p:pic>
        <p:nvPicPr>
          <p:cNvPr id="5" name="Google Shape;257;p22">
            <a:extLst>
              <a:ext uri="{FF2B5EF4-FFF2-40B4-BE49-F238E27FC236}">
                <a16:creationId xmlns:a16="http://schemas.microsoft.com/office/drawing/2014/main" id="{1BF77C93-B684-7AE9-D3CD-D370AF49BA4A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834525" y="2065867"/>
            <a:ext cx="8522947" cy="4182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994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7973-38C9-A0AD-A975-2C967D15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8424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Gill Sans"/>
                <a:cs typeface="Gill Sans"/>
                <a:sym typeface="Gill Sans"/>
              </a:rPr>
              <a:t>Support  vector machine</a:t>
            </a:r>
            <a:endParaRPr lang="en-US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Google Shape;264;p23">
            <a:extLst>
              <a:ext uri="{FF2B5EF4-FFF2-40B4-BE49-F238E27FC236}">
                <a16:creationId xmlns:a16="http://schemas.microsoft.com/office/drawing/2014/main" id="{15DFFCE0-C6C1-D272-2334-D8CF2816D39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838767" y="2355116"/>
            <a:ext cx="8254699" cy="3747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794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F08D-F8AE-83CA-016D-1F7ED1C9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389" y="562947"/>
            <a:ext cx="10131425" cy="1456267"/>
          </a:xfrm>
        </p:spPr>
        <p:txBody>
          <a:bodyPr/>
          <a:lstStyle/>
          <a:p>
            <a:pPr algn="ctr"/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Gill Sans"/>
                <a:cs typeface="Gill Sans"/>
                <a:sym typeface="Gill Sans"/>
              </a:rPr>
              <a:t>K-Nearest  Neighbours </a:t>
            </a:r>
            <a:endParaRPr lang="en-US" dirty="0"/>
          </a:p>
        </p:txBody>
      </p:sp>
      <p:pic>
        <p:nvPicPr>
          <p:cNvPr id="4" name="Google Shape;271;p24">
            <a:extLst>
              <a:ext uri="{FF2B5EF4-FFF2-40B4-BE49-F238E27FC236}">
                <a16:creationId xmlns:a16="http://schemas.microsoft.com/office/drawing/2014/main" id="{2B57199F-F3C4-5BEF-313B-1BA50A2F46FE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632600" y="2122714"/>
            <a:ext cx="8779001" cy="4016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1285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B668-CE19-5BDB-E1AA-54909065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13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Gill Sans"/>
                <a:cs typeface="Gill Sans"/>
                <a:sym typeface="Gill Sans"/>
              </a:rPr>
              <a:t>Decision Tree</a:t>
            </a:r>
            <a:endParaRPr lang="en-US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Google Shape;278;p25">
            <a:extLst>
              <a:ext uri="{FF2B5EF4-FFF2-40B4-BE49-F238E27FC236}">
                <a16:creationId xmlns:a16="http://schemas.microsoft.com/office/drawing/2014/main" id="{87303FAE-90A7-8BB1-BC56-FC30E5D39B6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700303" y="2378530"/>
            <a:ext cx="8937511" cy="3869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5595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150B-1F22-572D-88D9-38EFDC6C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Gill Sans"/>
                <a:cs typeface="Gill Sans"/>
                <a:sym typeface="Gill Sans"/>
              </a:rPr>
              <a:t>Random forest</a:t>
            </a:r>
            <a:endParaRPr lang="en-US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Google Shape;285;p26">
            <a:extLst>
              <a:ext uri="{FF2B5EF4-FFF2-40B4-BE49-F238E27FC236}">
                <a16:creationId xmlns:a16="http://schemas.microsoft.com/office/drawing/2014/main" id="{6016F9D3-AEEB-142D-4B0C-E6E7E92C054A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078387" y="2065867"/>
            <a:ext cx="8035224" cy="4182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682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1378-7DF3-F54D-DE84-BDB4BDA26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075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Gill Sans"/>
                <a:cs typeface="Gill Sans"/>
                <a:sym typeface="Gill Sans"/>
              </a:rPr>
              <a:t>Ada Boost</a:t>
            </a:r>
            <a:endParaRPr lang="en-US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Google Shape;292;p27">
            <a:extLst>
              <a:ext uri="{FF2B5EF4-FFF2-40B4-BE49-F238E27FC236}">
                <a16:creationId xmlns:a16="http://schemas.microsoft.com/office/drawing/2014/main" id="{94D3CF4E-3529-8DBC-05EB-D15F207CC2F6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608955" y="2261810"/>
            <a:ext cx="8974090" cy="3861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877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B770-C6BB-EDD5-AC0B-0FCD05D2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Gill Sans"/>
                <a:cs typeface="Gill Sans"/>
                <a:sym typeface="Gill Sans"/>
              </a:rPr>
              <a:t>Gradient Boosting</a:t>
            </a:r>
            <a:endParaRPr lang="en-US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Google Shape;299;p28">
            <a:extLst>
              <a:ext uri="{FF2B5EF4-FFF2-40B4-BE49-F238E27FC236}">
                <a16:creationId xmlns:a16="http://schemas.microsoft.com/office/drawing/2014/main" id="{144A34C3-2D99-6C23-C431-89D8436A3C80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597788" y="2252479"/>
            <a:ext cx="9144793" cy="3632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1279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F356-EB1A-1650-4C6D-437BA01A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90939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4800" b="1">
                <a:solidFill>
                  <a:schemeClr val="accent1">
                    <a:lumMod val="60000"/>
                    <a:lumOff val="40000"/>
                  </a:schemeClr>
                </a:solidFill>
                <a:ea typeface="Gill Sans"/>
                <a:cs typeface="Gill Sans"/>
                <a:sym typeface="Gill Sans"/>
              </a:rPr>
              <a:t>XG Boost</a:t>
            </a:r>
            <a:endParaRPr lang="en-US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Google Shape;306;p29">
            <a:extLst>
              <a:ext uri="{FF2B5EF4-FFF2-40B4-BE49-F238E27FC236}">
                <a16:creationId xmlns:a16="http://schemas.microsoft.com/office/drawing/2014/main" id="{DBC65478-79CD-E1F3-C523-F051D7B3BEF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127328" y="2214463"/>
            <a:ext cx="9937341" cy="3861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43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A290-9395-7C6F-F110-35A1BB6F9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24543"/>
            <a:ext cx="10131425" cy="5894614"/>
          </a:xfr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80BC"/>
              </a:buClr>
              <a:buSzPts val="2700"/>
              <a:buFont typeface="Gill Sans"/>
              <a:buNone/>
            </a:pPr>
            <a:r>
              <a:rPr lang="en-US" sz="2400" b="1" i="0" u="sng" dirty="0">
                <a:solidFill>
                  <a:schemeClr val="accent1">
                    <a:lumMod val="60000"/>
                    <a:lumOff val="40000"/>
                  </a:schemeClr>
                </a:solidFill>
                <a:ea typeface="Gill Sans"/>
                <a:cs typeface="Gill Sans"/>
                <a:sym typeface="Gill Sans"/>
              </a:rPr>
              <a:t>ABOUT THE DATA</a:t>
            </a:r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ea typeface="Gill Sans"/>
                <a:cs typeface="Gill Sans"/>
                <a:sym typeface="Gill Sans"/>
              </a:rPr>
              <a:t>:</a:t>
            </a:r>
            <a:r>
              <a:rPr lang="en-US" sz="2400" b="1" i="0" u="sng" dirty="0">
                <a:solidFill>
                  <a:schemeClr val="accent1">
                    <a:lumMod val="60000"/>
                    <a:lumOff val="40000"/>
                  </a:schemeClr>
                </a:solidFill>
                <a:ea typeface="Gill Sans"/>
                <a:cs typeface="Gill Sans"/>
                <a:sym typeface="Gill Sans"/>
              </a:rPr>
              <a:t> </a:t>
            </a:r>
            <a:endParaRPr lang="en-US" sz="2400" b="1" i="0" dirty="0">
              <a:solidFill>
                <a:schemeClr val="accent1">
                  <a:lumMod val="60000"/>
                  <a:lumOff val="40000"/>
                </a:schemeClr>
              </a:solidFill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80BC"/>
              </a:buClr>
              <a:buSzPts val="2700"/>
              <a:buFont typeface="Gill Sans"/>
              <a:buNone/>
            </a:pPr>
            <a:r>
              <a:rPr lang="en-US" sz="2400" b="1" i="0" dirty="0">
                <a:solidFill>
                  <a:srgbClr val="EE80BC"/>
                </a:solidFill>
                <a:ea typeface="Gill Sans"/>
                <a:cs typeface="Gill Sans"/>
                <a:sym typeface="Gill Sans"/>
              </a:rPr>
              <a:t> </a:t>
            </a:r>
            <a:r>
              <a:rPr lang="en-US" sz="2400" b="0" i="0" dirty="0">
                <a:solidFill>
                  <a:srgbClr val="ECECF1"/>
                </a:solidFill>
                <a:ea typeface="Calibri"/>
                <a:cs typeface="Calibri"/>
                <a:sym typeface="Calibri"/>
              </a:rPr>
              <a:t>The dataset appears to contain information related to hepatitis, comprising various attributes such as age, sex, medical history, and laboratory test results.</a:t>
            </a:r>
            <a:br>
              <a:rPr lang="en-US" sz="2400" b="0" i="0" dirty="0">
                <a:solidFill>
                  <a:srgbClr val="ECECF1"/>
                </a:solidFill>
                <a:ea typeface="Calibri"/>
                <a:cs typeface="Calibri"/>
                <a:sym typeface="Calibri"/>
              </a:rPr>
            </a:br>
            <a:r>
              <a:rPr lang="en-US" sz="2400" b="0" i="0" dirty="0">
                <a:solidFill>
                  <a:srgbClr val="ECECF1"/>
                </a:solidFill>
                <a:ea typeface="Calibri"/>
                <a:cs typeface="Calibri"/>
                <a:sym typeface="Calibri"/>
              </a:rPr>
              <a:t>(e.g., bilirubin levels, SGOT, albumin, etc.)</a:t>
            </a:r>
            <a:br>
              <a:rPr lang="en-US" sz="2400" b="0" i="0" dirty="0">
                <a:solidFill>
                  <a:srgbClr val="ECECF1"/>
                </a:solidFill>
                <a:ea typeface="Calibri"/>
                <a:cs typeface="Calibri"/>
                <a:sym typeface="Calibri"/>
              </a:rPr>
            </a:br>
            <a:br>
              <a:rPr lang="en-US" sz="4400" dirty="0">
                <a:ea typeface="Calibri"/>
                <a:cs typeface="Calibri"/>
                <a:sym typeface="Calibri"/>
              </a:rPr>
            </a:br>
            <a:r>
              <a:rPr lang="en-US" sz="2400" b="1" u="sng" dirty="0">
                <a:solidFill>
                  <a:schemeClr val="accent1">
                    <a:lumMod val="60000"/>
                    <a:lumOff val="40000"/>
                  </a:schemeClr>
                </a:solidFill>
                <a:ea typeface="Gill Sans"/>
                <a:cs typeface="Gill Sans"/>
                <a:sym typeface="Gill Sans"/>
              </a:rPr>
              <a:t>OBJECTIVE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Gill Sans"/>
                <a:cs typeface="Gill Sans"/>
                <a:sym typeface="Gill Sans"/>
              </a:rPr>
              <a:t> 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80BC"/>
              </a:buClr>
              <a:buSzPts val="2700"/>
              <a:buFont typeface="Gill Sans"/>
              <a:buNone/>
            </a:pPr>
            <a:r>
              <a:rPr lang="en-US" sz="2400" dirty="0">
                <a:ea typeface="Calibri"/>
                <a:cs typeface="Calibri"/>
                <a:sym typeface="Calibri"/>
              </a:rPr>
              <a:t>The objective of this dataset is likely to develop a classification model to predict whether a patient is likely ,To survive (LIVE) or die (DIE) based on these attributes, aiding in the prognosis and treatment planning for hepatitis patients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80BC"/>
              </a:buClr>
              <a:buSzPts val="2700"/>
              <a:buFont typeface="Gill Sans"/>
              <a:buNone/>
            </a:pPr>
            <a:br>
              <a:rPr lang="en-US" sz="4400" dirty="0">
                <a:ea typeface="Calibri"/>
                <a:cs typeface="Calibri"/>
                <a:sym typeface="Calibri"/>
              </a:rPr>
            </a:br>
            <a:r>
              <a:rPr lang="en-US" sz="2400" b="1" u="sng" dirty="0">
                <a:solidFill>
                  <a:schemeClr val="accent1">
                    <a:lumMod val="60000"/>
                    <a:lumOff val="40000"/>
                  </a:schemeClr>
                </a:solidFill>
                <a:ea typeface="Gill Sans"/>
                <a:cs typeface="Gill Sans"/>
                <a:sym typeface="Gill Sans"/>
              </a:rPr>
              <a:t>PATH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a typeface="Gill Sans"/>
                <a:cs typeface="Gill Sans"/>
                <a:sym typeface="Gill Sans"/>
              </a:rPr>
              <a:t> 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80BC"/>
              </a:buClr>
              <a:buSzPts val="2700"/>
              <a:buFont typeface="Gill Sans"/>
              <a:buNone/>
            </a:pPr>
            <a:r>
              <a:rPr lang="en-US" sz="2400" dirty="0">
                <a:ea typeface="Calibri"/>
                <a:cs typeface="Calibri"/>
                <a:sym typeface="Calibri"/>
              </a:rPr>
              <a:t>Implementing multiple machine learning algorithms to fit the best model for the dataset </a:t>
            </a:r>
            <a:br>
              <a:rPr lang="en-US" sz="3600" dirty="0">
                <a:latin typeface="Calibri"/>
                <a:ea typeface="Calibri"/>
                <a:cs typeface="Calibri"/>
                <a:sym typeface="Calibri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0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5EDD-ECD4-F1E7-76AB-33B4BFC4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389" y="581609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</a:t>
            </a:r>
          </a:p>
        </p:txBody>
      </p:sp>
      <p:pic>
        <p:nvPicPr>
          <p:cNvPr id="4" name="Google Shape;133;p4">
            <a:extLst>
              <a:ext uri="{FF2B5EF4-FFF2-40B4-BE49-F238E27FC236}">
                <a16:creationId xmlns:a16="http://schemas.microsoft.com/office/drawing/2014/main" id="{8AAAA7A0-3A2D-2123-4950-C744FF3BB09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956388" y="2188044"/>
            <a:ext cx="10131425" cy="3444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513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0F6E-891E-FBE1-2341-31950A44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388" y="58160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EB572-6C0B-8C05-0166-3737A948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Cleaning: 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The structure of the data set is in the correct format .The data set doesn’t contain duplicate values .</a:t>
            </a: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8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Handling with missing values : 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   There are null values in the dataset . The columns that contain null values are </a:t>
            </a: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BILIRUBIN, ALK PHOSPHATE , SGOT , ALBUMIN , PROTIME , In these columns we replace the null values    with zero then we replace the zero with mean of the respective column.</a:t>
            </a: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STEROIDS , ANTIVIRALS , FATIGUE , ANOREXIA , LIVERBIG, SPLEEN PALPABLE , SPIDERS , ASCITES , VARICES.  In these columns we replace the null values with zero then we replace the zero with mode of the respective column.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5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DF5A-4A2F-0010-77E5-5581F9AE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5359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</p:txBody>
      </p:sp>
      <p:pic>
        <p:nvPicPr>
          <p:cNvPr id="4" name="Google Shape;147;p6">
            <a:extLst>
              <a:ext uri="{FF2B5EF4-FFF2-40B4-BE49-F238E27FC236}">
                <a16:creationId xmlns:a16="http://schemas.microsoft.com/office/drawing/2014/main" id="{B0C94BD7-4EEB-14D9-D7B6-527834C982B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914959" y="2272166"/>
            <a:ext cx="4611249" cy="3932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9;p6">
            <a:extLst>
              <a:ext uri="{FF2B5EF4-FFF2-40B4-BE49-F238E27FC236}">
                <a16:creationId xmlns:a16="http://schemas.microsoft.com/office/drawing/2014/main" id="{FB1C01E7-FCBC-CDFF-97BF-1900B22D74B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272167"/>
            <a:ext cx="5364537" cy="3932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70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5;p7">
            <a:extLst>
              <a:ext uri="{FF2B5EF4-FFF2-40B4-BE49-F238E27FC236}">
                <a16:creationId xmlns:a16="http://schemas.microsoft.com/office/drawing/2014/main" id="{94232E36-33DA-AECA-29D4-CCFDAB5BB0B4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894019" y="996043"/>
            <a:ext cx="4902624" cy="5040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6;p7">
            <a:extLst>
              <a:ext uri="{FF2B5EF4-FFF2-40B4-BE49-F238E27FC236}">
                <a16:creationId xmlns:a16="http://schemas.microsoft.com/office/drawing/2014/main" id="{A5CFD65C-D9A7-0BCD-4466-31591815FD6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5999" y="957770"/>
            <a:ext cx="5369859" cy="5078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89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62;p8">
            <a:extLst>
              <a:ext uri="{FF2B5EF4-FFF2-40B4-BE49-F238E27FC236}">
                <a16:creationId xmlns:a16="http://schemas.microsoft.com/office/drawing/2014/main" id="{1C14CDAC-8EC4-1F5D-6F79-7ADDE32C610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993" y="1004549"/>
            <a:ext cx="5290995" cy="4848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3;p8">
            <a:extLst>
              <a:ext uri="{FF2B5EF4-FFF2-40B4-BE49-F238E27FC236}">
                <a16:creationId xmlns:a16="http://schemas.microsoft.com/office/drawing/2014/main" id="{71C19B43-2C90-D708-9D91-E0A4860E7631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47013" y="1004548"/>
            <a:ext cx="5290993" cy="4848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62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69;p9">
            <a:extLst>
              <a:ext uri="{FF2B5EF4-FFF2-40B4-BE49-F238E27FC236}">
                <a16:creationId xmlns:a16="http://schemas.microsoft.com/office/drawing/2014/main" id="{549850E5-8ABC-0D50-4ECC-42F9158CB00E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571500" y="849085"/>
            <a:ext cx="10956471" cy="5225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13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79</TotalTime>
  <Words>382</Words>
  <Application>Microsoft Office PowerPoint</Application>
  <PresentationFormat>Widescreen</PresentationFormat>
  <Paragraphs>41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Gill Sans</vt:lpstr>
      <vt:lpstr>Noto Sans Symbols</vt:lpstr>
      <vt:lpstr>Celestial</vt:lpstr>
      <vt:lpstr>HEPATITIS CLASSIFICATION PROJECT</vt:lpstr>
      <vt:lpstr>INDEX</vt:lpstr>
      <vt:lpstr>PowerPoint Presentation</vt:lpstr>
      <vt:lpstr>DATASET</vt:lpstr>
      <vt:lpstr>DATA CLEANING</vt:lpstr>
      <vt:lpstr>EDA</vt:lpstr>
      <vt:lpstr>PowerPoint Presentation</vt:lpstr>
      <vt:lpstr>PowerPoint Presentation</vt:lpstr>
      <vt:lpstr>PowerPoint Presentation</vt:lpstr>
      <vt:lpstr>Logistic regression</vt:lpstr>
      <vt:lpstr>Support vector machine</vt:lpstr>
      <vt:lpstr>K-nearest neighbors</vt:lpstr>
      <vt:lpstr>Decision tree</vt:lpstr>
      <vt:lpstr>Random forest</vt:lpstr>
      <vt:lpstr>Ada boost</vt:lpstr>
      <vt:lpstr>Gradient boosting</vt:lpstr>
      <vt:lpstr>Xg boost</vt:lpstr>
      <vt:lpstr>COMPARISION OF IMPLEMENTED MODELS </vt:lpstr>
      <vt:lpstr>Summary And Recommendations </vt:lpstr>
      <vt:lpstr>THANK YOU!! </vt:lpstr>
      <vt:lpstr>Appendix</vt:lpstr>
      <vt:lpstr>Logistic Regression</vt:lpstr>
      <vt:lpstr>Support  vector machine</vt:lpstr>
      <vt:lpstr>K-Nearest  Neighbours </vt:lpstr>
      <vt:lpstr>Decision Tree</vt:lpstr>
      <vt:lpstr>Random forest</vt:lpstr>
      <vt:lpstr>Ada Boost</vt:lpstr>
      <vt:lpstr>Gradient Boosting</vt:lpstr>
      <vt:lpstr>XG 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HEPATITIS CLASSIFICATION PROJECT</dc:title>
  <dc:creator>varsha katakam</dc:creator>
  <cp:lastModifiedBy>ganeshghana2@gmail.com</cp:lastModifiedBy>
  <cp:revision>2</cp:revision>
  <dcterms:created xsi:type="dcterms:W3CDTF">2024-02-02T17:19:58Z</dcterms:created>
  <dcterms:modified xsi:type="dcterms:W3CDTF">2024-02-03T10:09:23Z</dcterms:modified>
</cp:coreProperties>
</file>