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1" autoAdjust="0"/>
  </p:normalViewPr>
  <p:slideViewPr>
    <p:cSldViewPr>
      <p:cViewPr>
        <p:scale>
          <a:sx n="76" d="100"/>
          <a:sy n="76" d="100"/>
        </p:scale>
        <p:origin x="-1794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3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4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1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E9D2-4479-4326-8913-6418184B2CC1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DDE0-7A0F-4694-9B7E-690504B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1229151"/>
            <a:ext cx="1752600" cy="250465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68836" y="1484399"/>
            <a:ext cx="1219200" cy="11895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86200" y="1229150"/>
            <a:ext cx="1676400" cy="184180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ja.atlassian.com/docroot/wac/resources/wac/img/social-icons/jira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10" y="1620980"/>
            <a:ext cx="654627" cy="50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9" y="2124941"/>
            <a:ext cx="1132609" cy="3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rketplace-cdn.atlassian.com/files/images/com.thed.zephyr.zapi/6b69ebf4-9225-4495-a022-c3050dfd3a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96" y="2554433"/>
            <a:ext cx="729854" cy="4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rketplace-cdn.atlassian.com/files/images/a248eae1-05b2-4eae-ba39-e6c30ecc1d7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08" y="3120735"/>
            <a:ext cx="673029" cy="55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iki.cloudbees.com/bin/download/Jenkins+Enterprise/2012+Jenkins+Survey+Draft/jenkinsLogo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398" y="1579997"/>
            <a:ext cx="587084" cy="76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obswift.atlassian.net/wiki/download/thumbnails/20054081/title-JIRA-CLI.png?version=1&amp;modificationDate=1421871696842&amp;api=v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46" y="2513732"/>
            <a:ext cx="1236518" cy="36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ts.uiowa.edu/files/its.uiowa.edu/files/styles/ic_logo/public/infocenter/logos/stash-logo.png?itok=Rnb8J7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890" y="1669516"/>
            <a:ext cx="1046021" cy="10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Predefined Process 7"/>
          <p:cNvSpPr/>
          <p:nvPr/>
        </p:nvSpPr>
        <p:spPr>
          <a:xfrm>
            <a:off x="4073235" y="3733797"/>
            <a:ext cx="1312718" cy="762003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Selenium Framework</a:t>
            </a:r>
            <a:endParaRPr lang="en-US" sz="12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68785" y="4648200"/>
            <a:ext cx="0" cy="2209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48400" y="4648200"/>
            <a:ext cx="0" cy="2209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7980" y="1288480"/>
            <a:ext cx="190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Test Case Management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1295400"/>
            <a:ext cx="253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Continuous Integration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58890" y="153101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Repository</a:t>
            </a:r>
            <a:endParaRPr lang="en-US" sz="1200" b="1" dirty="0"/>
          </a:p>
        </p:txBody>
      </p:sp>
      <p:sp>
        <p:nvSpPr>
          <p:cNvPr id="21" name="Left Arrow 20"/>
          <p:cNvSpPr/>
          <p:nvPr/>
        </p:nvSpPr>
        <p:spPr>
          <a:xfrm>
            <a:off x="5562601" y="1929245"/>
            <a:ext cx="1371599" cy="33308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2286000" y="1929245"/>
            <a:ext cx="1600200" cy="329043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6200000">
            <a:off x="4419600" y="3268796"/>
            <a:ext cx="609600" cy="278822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-6927" y="4983540"/>
            <a:ext cx="30757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/>
              <a:t>Workflow </a:t>
            </a:r>
            <a:r>
              <a:rPr lang="en-US" sz="1200" b="1" dirty="0"/>
              <a:t>for the test </a:t>
            </a:r>
            <a:r>
              <a:rPr lang="en-US" sz="1200" b="1" dirty="0" smtClean="0"/>
              <a:t>execution will be created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/>
              <a:t>Tests will be created for each test case</a:t>
            </a: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/>
              <a:t>Test </a:t>
            </a:r>
            <a:r>
              <a:rPr lang="en-US" sz="1200" b="1" dirty="0"/>
              <a:t>cycle for a list of Tests that needs to be </a:t>
            </a:r>
            <a:r>
              <a:rPr lang="en-US" sz="1200" b="1" dirty="0" smtClean="0"/>
              <a:t>executed  will be created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/>
              <a:t>Above steps will be followed for different projects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68785" y="4983540"/>
            <a:ext cx="31796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Job 1: Create TestNG XML for the test  </a:t>
            </a:r>
            <a:r>
              <a:rPr lang="en-US" sz="1200" b="1" dirty="0" smtClean="0"/>
              <a:t>cycle mentioned</a:t>
            </a:r>
            <a:endParaRPr lang="en-US" sz="1200" b="1" dirty="0"/>
          </a:p>
          <a:p>
            <a:r>
              <a:rPr lang="en-US" sz="1200" b="1" dirty="0" smtClean="0"/>
              <a:t>Job 2: Pull the  </a:t>
            </a:r>
            <a:r>
              <a:rPr lang="en-US" sz="1200" b="1" dirty="0"/>
              <a:t>selenium test scripts </a:t>
            </a:r>
            <a:r>
              <a:rPr lang="en-US" sz="1200" b="1" dirty="0" smtClean="0"/>
              <a:t>from Stash repo and run it  in Selenium framework.</a:t>
            </a:r>
          </a:p>
          <a:p>
            <a:r>
              <a:rPr lang="en-US" sz="1200" b="1" dirty="0" smtClean="0"/>
              <a:t>Job 3: Rerun the failed cases again and updated the results to </a:t>
            </a:r>
            <a:r>
              <a:rPr lang="en-US" sz="1200" b="1" dirty="0"/>
              <a:t>JIRA via an API call</a:t>
            </a:r>
            <a:r>
              <a:rPr lang="en-US" sz="1200" b="1" dirty="0" smtClean="0"/>
              <a:t>.</a:t>
            </a:r>
          </a:p>
          <a:p>
            <a:r>
              <a:rPr lang="en-US" sz="1200" b="1" dirty="0" smtClean="0"/>
              <a:t>Job 4: Pull the  Selenium log from hub server and create issues for failed test cases in JIRA using the </a:t>
            </a:r>
            <a:r>
              <a:rPr lang="en-US" sz="1200" b="1" smtClean="0"/>
              <a:t>Jira CLI.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34545" y="5029200"/>
            <a:ext cx="28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Central storage for storing all the selenium test scripts</a:t>
            </a:r>
            <a:endParaRPr lang="en-US" sz="1200" b="1" dirty="0"/>
          </a:p>
        </p:txBody>
      </p:sp>
      <p:sp>
        <p:nvSpPr>
          <p:cNvPr id="27" name="Flowchart: Predefined Process 26"/>
          <p:cNvSpPr/>
          <p:nvPr/>
        </p:nvSpPr>
        <p:spPr>
          <a:xfrm>
            <a:off x="3806539" y="152401"/>
            <a:ext cx="1828801" cy="533400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Continuous Deployment to QA</a:t>
            </a:r>
            <a:endParaRPr lang="en-US" sz="1200" b="1" dirty="0"/>
          </a:p>
        </p:txBody>
      </p:sp>
      <p:sp>
        <p:nvSpPr>
          <p:cNvPr id="12" name="Down Arrow 11"/>
          <p:cNvSpPr/>
          <p:nvPr/>
        </p:nvSpPr>
        <p:spPr>
          <a:xfrm>
            <a:off x="4584990" y="685801"/>
            <a:ext cx="278822" cy="54334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53839" y="792777"/>
            <a:ext cx="77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Trigger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37118" y="1684791"/>
            <a:ext cx="77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Pull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23357" y="1523980"/>
            <a:ext cx="129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Test Case Id from test cycle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07679" y="2258286"/>
            <a:ext cx="129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Update Test cycle with Status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976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28"/>
          <p:cNvSpPr/>
          <p:nvPr/>
        </p:nvSpPr>
        <p:spPr>
          <a:xfrm>
            <a:off x="3657600" y="685800"/>
            <a:ext cx="1371600" cy="15240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Jenkins</a:t>
            </a:r>
          </a:p>
        </p:txBody>
      </p:sp>
      <p:pic>
        <p:nvPicPr>
          <p:cNvPr id="33" name="Picture 4" descr="https://wiki.cloudbees.com/bin/download/Jenkins+Enterprise/2012+Jenkins+Survey+Draft/jenkinsLog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858" y="875507"/>
            <a:ext cx="587084" cy="76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owchart: Alternate Process 36"/>
          <p:cNvSpPr/>
          <p:nvPr/>
        </p:nvSpPr>
        <p:spPr>
          <a:xfrm>
            <a:off x="457200" y="1066800"/>
            <a:ext cx="1447800" cy="7620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https://ja.atlassian.com/docroot/wac/resources/wac/img/social-icons/jira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86" y="1238326"/>
            <a:ext cx="654627" cy="50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lowchart: Alternate Process 37"/>
          <p:cNvSpPr/>
          <p:nvPr/>
        </p:nvSpPr>
        <p:spPr>
          <a:xfrm>
            <a:off x="3505200" y="3102374"/>
            <a:ext cx="1676400" cy="101242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10" descr="http://its.uiowa.edu/files/its.uiowa.edu/files/styles/ic_logo/public/infocenter/logos/stash-logo.png?itok=Rnb8J7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294" y="3102374"/>
            <a:ext cx="1046021" cy="10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owchart: Predefined Process 35"/>
          <p:cNvSpPr/>
          <p:nvPr/>
        </p:nvSpPr>
        <p:spPr>
          <a:xfrm>
            <a:off x="6535882" y="990600"/>
            <a:ext cx="1312718" cy="762003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Selenium Hub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031" name="Straight Arrow Connector 1030"/>
          <p:cNvCxnSpPr>
            <a:endCxn id="29" idx="0"/>
          </p:cNvCxnSpPr>
          <p:nvPr/>
        </p:nvCxnSpPr>
        <p:spPr>
          <a:xfrm>
            <a:off x="4343400" y="304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>
            <a:stCxn id="38" idx="0"/>
            <a:endCxn id="29" idx="2"/>
          </p:cNvCxnSpPr>
          <p:nvPr/>
        </p:nvCxnSpPr>
        <p:spPr>
          <a:xfrm flipV="1">
            <a:off x="4343400" y="2209800"/>
            <a:ext cx="0" cy="892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/>
          <p:nvPr/>
        </p:nvCxnSpPr>
        <p:spPr>
          <a:xfrm>
            <a:off x="5029200" y="1238326"/>
            <a:ext cx="1506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 flipH="1" flipV="1">
            <a:off x="5029200" y="1523998"/>
            <a:ext cx="150668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/>
          <p:nvPr/>
        </p:nvCxnSpPr>
        <p:spPr>
          <a:xfrm>
            <a:off x="1905000" y="12573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/>
          <p:nvPr/>
        </p:nvCxnSpPr>
        <p:spPr>
          <a:xfrm flipH="1">
            <a:off x="1905000" y="163909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4354658" y="347990"/>
            <a:ext cx="21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672629" y="957461"/>
            <a:ext cx="21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672629" y="1697998"/>
            <a:ext cx="21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5565199" y="957461"/>
            <a:ext cx="21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5673870" y="1613390"/>
            <a:ext cx="21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388173" y="2642910"/>
            <a:ext cx="21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364185" y="4648200"/>
            <a:ext cx="0" cy="2209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57200" y="4983540"/>
            <a:ext cx="39069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b="1" dirty="0" smtClean="0"/>
              <a:t>Trigger Parameterized Jenkins job with Project name and Test cycle.</a:t>
            </a:r>
          </a:p>
          <a:p>
            <a:pPr marL="228600" indent="-228600">
              <a:buAutoNum type="arabicPeriod"/>
            </a:pPr>
            <a:r>
              <a:rPr lang="en-US" sz="1200" b="1" dirty="0" smtClean="0"/>
              <a:t>Fetch the test cases from JIRA based on Project name and Test cycle provided and create </a:t>
            </a:r>
            <a:r>
              <a:rPr lang="en-US" sz="1200" b="1" dirty="0" err="1" smtClean="0"/>
              <a:t>TestNG</a:t>
            </a:r>
            <a:r>
              <a:rPr lang="en-US" sz="1200" b="1" dirty="0" smtClean="0"/>
              <a:t> xml.</a:t>
            </a:r>
          </a:p>
          <a:p>
            <a:pPr marL="228600" indent="-228600">
              <a:buAutoNum type="arabicPeriod"/>
            </a:pPr>
            <a:r>
              <a:rPr lang="en-US" sz="1200" b="1" dirty="0" smtClean="0"/>
              <a:t>Pull appropriate Selenium scripts from Stash repository.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516585" y="4983540"/>
            <a:ext cx="42464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4. Execute the selenium scripts on Selenium hub for the test cases in </a:t>
            </a:r>
            <a:r>
              <a:rPr lang="en-US" sz="1200" b="1" dirty="0" err="1" smtClean="0"/>
              <a:t>TestNG</a:t>
            </a:r>
            <a:r>
              <a:rPr lang="en-US" sz="1200" b="1" dirty="0" smtClean="0"/>
              <a:t> xml.</a:t>
            </a:r>
          </a:p>
          <a:p>
            <a:r>
              <a:rPr lang="en-US" sz="1200" b="1" dirty="0" smtClean="0"/>
              <a:t>5. Fetch the results of the test execution from Selenium hub (Result xml). </a:t>
            </a:r>
          </a:p>
          <a:p>
            <a:r>
              <a:rPr lang="en-US" sz="1200" b="1" dirty="0" smtClean="0"/>
              <a:t>6. Update the result to JIRA and create issue for failed test cases.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437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240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Ramiah</dc:creator>
  <cp:lastModifiedBy>Subramanian, Raja</cp:lastModifiedBy>
  <cp:revision>33</cp:revision>
  <dcterms:created xsi:type="dcterms:W3CDTF">2015-10-01T04:28:17Z</dcterms:created>
  <dcterms:modified xsi:type="dcterms:W3CDTF">2015-12-29T15:35:46Z</dcterms:modified>
</cp:coreProperties>
</file>