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c33ff3f9e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c33ff3f9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c33ff3f9e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c33ff3f9e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c33ff3f9e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c33ff3f9e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c33ff3f9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c33ff3f9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c33ff3f9e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c33ff3f9e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c33ff3f9e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c33ff3f9e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c33ff3f9e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c33ff3f9e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c33ff3f9e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c33ff3f9e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c33ff3f9e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c33ff3f9e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c33ff3f9e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c33ff3f9e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okta.com/blog/2019/05/02/spring-boot-single-sign-on-oauth-2" TargetMode="External"/><Relationship Id="rId4" Type="http://schemas.openxmlformats.org/officeDocument/2006/relationships/hyperlink" Target="https://developer.okta.com/blog/2017/11/20/add-sso-spring-boot-15-min" TargetMode="External"/><Relationship Id="rId9" Type="http://schemas.openxmlformats.org/officeDocument/2006/relationships/hyperlink" Target="https://developer.okta.com/blog/2020/03/27/spring-oidc-logout-options" TargetMode="External"/><Relationship Id="rId5" Type="http://schemas.openxmlformats.org/officeDocument/2006/relationships/hyperlink" Target="https://docs.spring.io/spring-security-oauth2-boot/docs/2.0.x/reference/html/boot-features-security-oauth2-single-sign-on.html" TargetMode="External"/><Relationship Id="rId6" Type="http://schemas.openxmlformats.org/officeDocument/2006/relationships/hyperlink" Target="https://medium.com/javarevisited/single-sign-on-sso-with-spring-boot-37fd7203240f" TargetMode="External"/><Relationship Id="rId7" Type="http://schemas.openxmlformats.org/officeDocument/2006/relationships/hyperlink" Target="https://developer.okta.com/blog/2019/10/21/illustrated-guide-to-oauth-and-oidc" TargetMode="External"/><Relationship Id="rId8" Type="http://schemas.openxmlformats.org/officeDocument/2006/relationships/hyperlink" Target="https://www.okta.com/identity-101/whats-the-difference-between-oauth-openid-connect-and-saml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hyperlink" Target="https://en.wikipedia.org/wiki/OAuth#OpenID_vs._pseudo-authentication_using_OAuth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Security: SSO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5128950" y="3797600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-By Ganesh Jadhav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SSO vendors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Okta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OneLogin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Rippling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Approaches to SSO with OAuth 2 &amp; OpenID Connect</a:t>
            </a:r>
            <a:r>
              <a:rPr lang="en"/>
              <a:t>(Okta dev. Blog for overview)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Quick approach for adding SSO to spring project</a:t>
            </a:r>
            <a:r>
              <a:rPr lang="en"/>
              <a:t>(Okta dev. Blog for implementation details)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Spring docs for SSO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Medium blog on concepts relating to SSO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OAuth &amp; OIDC</a:t>
            </a:r>
            <a:r>
              <a:rPr lang="en"/>
              <a:t>(has good pictorial </a:t>
            </a:r>
            <a:r>
              <a:rPr lang="en"/>
              <a:t>representations</a:t>
            </a:r>
            <a:r>
              <a:rPr lang="en"/>
              <a:t> of concepts)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OAuth 2.0, OpenId Connect &amp; SAML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accent5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spring-oidc-logout-options</a:t>
            </a:r>
            <a:r>
              <a:rPr lang="en"/>
              <a:t>(Okta dev. Blog for logging out)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PreRequisites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729625" y="2640875"/>
            <a:ext cx="7688100" cy="22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Java, spring boot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OAuth 2.0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OpenId Connect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 bit about JWT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SSO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4839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5275" lvl="0" marL="457200" rtl="0" algn="l">
              <a:spcBef>
                <a:spcPts val="500"/>
              </a:spcBef>
              <a:spcAft>
                <a:spcPts val="0"/>
              </a:spcAft>
              <a:buClr>
                <a:srgbClr val="202122"/>
              </a:buClr>
              <a:buSzPts val="1050"/>
              <a:buFont typeface="Arial"/>
              <a:buChar char="●"/>
            </a:pPr>
            <a:r>
              <a:rPr b="1" lang="en" sz="10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Single sign-on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lang="en" sz="10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SSO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is an authentication scheme that allows a user to login with a single ID and password to any of several related, yet independent, software systems.[from wikipedia]</a:t>
            </a:r>
            <a:endParaRPr sz="10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8700" y="507500"/>
            <a:ext cx="3123025" cy="424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SSO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4014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Google, linkedIn, facebook let end users login to 3rd party apps. (like spotify) using their credentials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2400" y="696725"/>
            <a:ext cx="3230451" cy="4301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617975" y="1230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bit about OAuth 2.0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583925" y="2055300"/>
            <a:ext cx="2857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Example-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client=spotify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Authorization server = FB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Resource server = FB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Resource=profile pic, name 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7500" y="1766150"/>
            <a:ext cx="5245350" cy="2671675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15960000" dist="28575">
              <a:schemeClr val="accent5">
                <a:alpha val="50000"/>
              </a:schemeClr>
            </a:outerShdw>
          </a:effectLst>
        </p:spPr>
      </p:pic>
      <p:sp>
        <p:nvSpPr>
          <p:cNvPr id="115" name="Google Shape;115;p17"/>
          <p:cNvSpPr txBox="1"/>
          <p:nvPr/>
        </p:nvSpPr>
        <p:spPr>
          <a:xfrm>
            <a:off x="683850" y="4517850"/>
            <a:ext cx="833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NOTE-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OAuth is authorization framework, not authentication. But some parties use it for authentication anyway, this concept is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pseudo authentication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bit about OpenID Connect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OpenID Connect is layer on top of OAuth 2.0 protocol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Uses JWT(called ID token) to standardize areas that OAuth </a:t>
            </a:r>
            <a:r>
              <a:rPr lang="en"/>
              <a:t>leaves up choice example-scope, endpoint discovery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Diving into SSO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8725" y="1853850"/>
            <a:ext cx="6161576" cy="307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Diving into SSO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2300" y="856775"/>
            <a:ext cx="4757900" cy="41827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7680000" dist="19050">
              <a:srgbClr val="000000">
                <a:alpha val="50000"/>
              </a:srgbClr>
            </a:outerShdw>
          </a:effectLst>
        </p:spPr>
      </p:pic>
      <p:sp>
        <p:nvSpPr>
          <p:cNvPr id="134" name="Google Shape;134;p20"/>
          <p:cNvSpPr txBox="1"/>
          <p:nvPr/>
        </p:nvSpPr>
        <p:spPr>
          <a:xfrm>
            <a:off x="669300" y="2429875"/>
            <a:ext cx="31791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In the image - Authorization code flow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  <a:highlight>
                  <a:srgbClr val="FFFFFF"/>
                </a:highlight>
              </a:rPr>
              <a:t>The Spring Boot app never sees the username and password.</a:t>
            </a:r>
            <a:endParaRPr sz="13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  <a:highlight>
                  <a:srgbClr val="FFFFFF"/>
                </a:highlight>
              </a:rPr>
              <a:t>want to separate concerns, such as authentication, from the business logic of the application.</a:t>
            </a:r>
            <a:endParaRPr sz="1300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&amp; disadvantages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Advantages:</a:t>
            </a:r>
            <a:endParaRPr b="1" sz="10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67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 enables users to remember and manage fewer passwords and usernames for each application</a:t>
            </a:r>
            <a:endParaRPr sz="10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 streamlines the process of signing on and using applications -- no need to re-enter passwords</a:t>
            </a:r>
            <a:endParaRPr sz="10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Helps avoid phishing</a:t>
            </a:r>
            <a:endParaRPr sz="10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Disadvantages</a:t>
            </a:r>
            <a:r>
              <a:rPr lang="en" sz="10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 sz="10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 does not address certain levels of security each application sign-on may need.</a:t>
            </a:r>
            <a:endParaRPr sz="10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67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 availability is lost, then users are locked out of the multiple systems connected to the SSO.</a:t>
            </a:r>
            <a:endParaRPr sz="10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38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67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3800"/>
              </a:spcBef>
              <a:spcAft>
                <a:spcPts val="1200"/>
              </a:spcAft>
              <a:buNone/>
            </a:pPr>
            <a:r>
              <a:t/>
            </a:r>
            <a:endParaRPr sz="135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