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10B1-EB10-9830-A567-8F4CFD62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B9C9-9AF0-F98A-C220-715462061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732D-CE49-892C-78DC-0F5DD64B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844C-BDC8-597B-0062-DDB76C7D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5FE7-5F7D-1483-9DCC-E18A9416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8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1C2-4FA3-3C72-E0A3-4824FB43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5684-72AD-FDC4-26AD-0BEA677E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F244-47B9-0EF4-5D38-B167AFAA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CAEF-E61F-A5B5-6AC3-49BD88A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E186-5373-08DD-C9C1-152D2125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8605F-7018-FE56-8E9D-32078AC22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79A44-7BFD-4804-6BE9-42F063CA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8DD48-BA89-84C2-B745-E54CC973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D7CE-D7C9-A8FD-69D5-B4D2D3D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D92F-5B6C-1BBA-11C6-F845FD85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0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7B41-1E78-40A8-F901-993CE645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28CB-D5FE-C722-1D5E-418A6FC2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8326-EDBA-8ECF-E612-218FBC2B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319E-9B86-8DB8-4FB8-6641299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82DE-68AC-B24B-1594-B88C0A93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0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671A-40A5-7C95-2179-0EA42BA4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036CA-90E2-461A-0261-766E56C8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6C2E-0D1A-551E-47E5-1AD5D221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3F96-7B9A-E7C3-7010-BB5E61DE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88CD-4300-6B81-DE0D-FC027812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8E72-075D-D25E-809A-D19D3611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52A1-D07B-5CB8-12F4-5EAD77D61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2C247-2C45-A620-8902-A0D8E8519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933DF-D293-E336-BE69-48802BFB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0762-ED51-7AB4-8F6B-70DEA211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7000-BE9A-6A33-C964-C35A9AA2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1E1B-09D8-E3A2-8AA3-48570563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FBAF-5D3B-ECE2-9AEE-3E164783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4196-359E-C7EB-8C04-B68EE86C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2AB96-67C7-4C34-F475-4A58E48C0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84C8E-864F-4179-0645-03425FBE5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D9752-E44D-1913-40B0-E9225124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B51C8-E456-F46E-5C33-8743458B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E1A28-315F-810D-B9A3-210B4C3F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5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4602-4EF7-0E88-9650-743146C4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E7A2E-17CA-79DA-D30B-7923D9CC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7952A-C4D5-9CC8-D4C8-01014C11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9A253-5CA3-334A-7279-2C9C0F61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39647-B763-CDDF-60C8-6487278F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E897E-12D5-AFBF-DE72-55706C5A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E98A-A7E9-FE1C-D444-5728857D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4BD-9BF9-9F03-A777-F049A4B5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EF09-3E72-D2AD-413E-8C3F8AC1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BE7C9-FDBD-E097-5242-8394A9762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0D35E-CE1B-FE48-43F8-517D7CFB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E5B5-E39E-DDB5-FA71-AB519D17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DBD3-6829-D9BF-7950-DF9637D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4660-AE91-91F4-B697-ECDE3D4A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20B11-FB9C-8E33-7DC9-576D8ECCC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2127-1CA1-2799-5619-9B0F1C01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9588-5478-32B3-E90E-0004C3BA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BE5FB-B647-F6A3-70A5-FE61BC38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12EA0-CEDA-01C9-2411-429ED75C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E2F05-274C-7CDE-5F56-71DCBDDE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A35E0-D665-125D-45B1-547D2B7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4F79-C71E-DBD3-02C8-2857AB0BC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930C-1C14-4D84-B054-F36781ECAE4C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D672-84E4-7427-1B1D-52E1298FD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BE11-6AC4-8E5E-F671-B6C00E8B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207C-B779-4306-A431-42FD1254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3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5136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kpik.com/store-clothes-clothing-line-fashion-retail-651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06BB-D330-90F1-7F72-7FD87A3FA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B589E-5D03-0CE7-9BFF-A056091FE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49FDF-2CC2-E9C8-65E5-AFD5A5E5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5781" y="132305"/>
            <a:ext cx="11920437" cy="6459166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 contourW="12700">
            <a:bevelT/>
            <a:contourClr>
              <a:schemeClr val="accent6">
                <a:lumMod val="75000"/>
              </a:schemeClr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F5D4CD-7065-4752-5ECC-94C33B2699F0}"/>
              </a:ext>
            </a:extLst>
          </p:cNvPr>
          <p:cNvSpPr/>
          <p:nvPr/>
        </p:nvSpPr>
        <p:spPr>
          <a:xfrm>
            <a:off x="224405" y="5923614"/>
            <a:ext cx="3282193" cy="5946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rgbClr val="C0000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  <a:p>
            <a:endParaRPr lang="en-IN" sz="2800" b="1" dirty="0">
              <a:solidFill>
                <a:srgbClr val="C0000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3698B-9845-7D69-85BD-1DCAA07338D3}"/>
              </a:ext>
            </a:extLst>
          </p:cNvPr>
          <p:cNvSpPr txBox="1"/>
          <p:nvPr/>
        </p:nvSpPr>
        <p:spPr>
          <a:xfrm>
            <a:off x="471182" y="5933471"/>
            <a:ext cx="381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VRINDA STORE</a:t>
            </a:r>
            <a:endParaRPr lang="en-IN" sz="3200" b="1" dirty="0">
              <a:solidFill>
                <a:srgbClr val="C0000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845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4F5B-B14E-6905-B10E-10A0AB4F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9332" cy="1325563"/>
          </a:xfrm>
          <a:noFill/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OBJECTIVES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5954-8A58-33CB-26B6-62E50B67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332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b="1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'</a:t>
            </a:r>
            <a:r>
              <a:rPr lang="en-IN" b="1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Vrinda</a:t>
            </a:r>
            <a:r>
              <a:rPr lang="en-IN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Store Report 2022' aimed to help the store create an annual sales report, </a:t>
            </a:r>
            <a:r>
              <a:rPr lang="en-IN" b="1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analyze</a:t>
            </a:r>
            <a:r>
              <a:rPr lang="en-IN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customer </a:t>
            </a:r>
            <a:r>
              <a:rPr lang="en-IN" b="1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behavior</a:t>
            </a:r>
            <a:r>
              <a:rPr lang="en-IN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and boost customer sales.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DBCE3-3705-08BB-D922-3F0CCFF7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50201" y="487598"/>
            <a:ext cx="4579519" cy="40746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0732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D21A-F11D-56A8-E950-3E2EC61F7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2" y="384132"/>
            <a:ext cx="7779391" cy="7819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PROBLEM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+mn-cs"/>
              </a:rPr>
              <a:t> </a:t>
            </a:r>
            <a:r>
              <a:rPr lang="en-US" sz="4400" dirty="0">
                <a:latin typeface="Algerian" panose="04020705040A02060702" pitchFamily="82" charset="0"/>
              </a:rPr>
              <a:t>STATEMENT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9F970F3B-4AE5-D6CF-D673-70F94854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F13BA-B15B-DA9A-B163-F07502C54438}"/>
              </a:ext>
            </a:extLst>
          </p:cNvPr>
          <p:cNvSpPr/>
          <p:nvPr/>
        </p:nvSpPr>
        <p:spPr>
          <a:xfrm>
            <a:off x="1031846" y="1343271"/>
            <a:ext cx="9756396" cy="41850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a typeface="Calibri" panose="020F0502020204030204" pitchFamily="34" charset="0"/>
              </a:rPr>
              <a:t>Comparing the sales and orders using a single chart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a typeface="Calibri" panose="020F0502020204030204" pitchFamily="34" charset="0"/>
              </a:rPr>
              <a:t>Which month got the highest sales and orders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a typeface="Calibri" panose="020F0502020204030204" pitchFamily="34" charset="0"/>
              </a:rPr>
              <a:t>Who purchased more men or women in 2022 What are different order statuses in 2022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a typeface="Calibri" panose="020F0502020204030204" pitchFamily="34" charset="0"/>
              </a:rPr>
              <a:t>List top 10 states contributing to the sales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a typeface="Calibri" panose="020F0502020204030204" pitchFamily="34" charset="0"/>
              </a:rPr>
              <a:t>Relation between age and gender based on the number of sales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a typeface="Calibri" panose="020F0502020204030204" pitchFamily="34" charset="0"/>
              </a:rPr>
              <a:t> Which channel is contributing to maximum sales</a:t>
            </a:r>
            <a:endParaRPr lang="en-IN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1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A7704D-E47A-0278-456A-910E65B1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33" y="2256797"/>
            <a:ext cx="3246401" cy="1835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C8862-78A7-167E-4CFB-4FC97BBD0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33" y="4337550"/>
            <a:ext cx="3246400" cy="2103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20E13F-C729-3203-CCBD-3C364155B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710" y="2256796"/>
            <a:ext cx="2968029" cy="18358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D67B0-9DD2-FA46-59CE-09F1E6A9E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246" y="2256796"/>
            <a:ext cx="4631966" cy="40601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D5FDCB-7733-0737-DBD0-07F803870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710" y="4401086"/>
            <a:ext cx="2968029" cy="191582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829D046-1B10-67CE-DC0D-A11955A3B3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67933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PIVOT Tables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2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65C2-758E-8D5F-B937-7052B07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E75F-C71B-D181-EE1A-0A13AAF1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0C99-EF71-1877-5797-0557D70C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0" y="365125"/>
            <a:ext cx="120130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9419-8987-7E28-C8B7-F584B21D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SAMPLE INSIGHTS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1FE2-D034-E121-FB52-66B2B15D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77" y="1825625"/>
            <a:ext cx="10799323" cy="407906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N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Based on the report insights, here are the outcomes of the sales: -</a:t>
            </a:r>
          </a:p>
          <a:p>
            <a:r>
              <a:rPr lang="en-IN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Women are more likely to purchase (65%) than men.</a:t>
            </a:r>
          </a:p>
          <a:p>
            <a:r>
              <a:rPr lang="en-IN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Maharashtra, Karnataka, and Uttar Pradesh were the top contributors to sales (35%).</a:t>
            </a:r>
          </a:p>
          <a:p>
            <a:r>
              <a:rPr lang="en-IN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The adult age group (30-49 yrs.) made the most contributions (50%).</a:t>
            </a:r>
          </a:p>
          <a:p>
            <a:r>
              <a:rPr lang="en-IN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Amazon, Flipkart, and Myntra channels were the top contributors (80%).</a:t>
            </a:r>
            <a:br>
              <a:rPr lang="en-IN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7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9C4B3-EC91-6DF5-2DB4-3C5F1D96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CE5-050C-F1AE-935E-B9E88B30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D943-2B04-6BB9-2617-558D962A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77" y="1690688"/>
            <a:ext cx="8200417" cy="422372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chemeClr val="bg1"/>
              </a:solidFill>
              <a:effectLst/>
              <a:ea typeface="Calibri" panose="020F0502020204030204" pitchFamily="34" charset="0"/>
              <a:cs typeface="Segoe UI Emoji" panose="020B0502040204020203" pitchFamily="34" charset="0"/>
            </a:endParaRP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The final conclusion to improve store sales is to target women customers of the age group (30-49 yrs.) living in Maharashtra, Karnataka, and Uttar Pradesh by showing ads/offers/coupons available on Amazon, Flipkart, and Myntra</a:t>
            </a:r>
            <a:br>
              <a:rPr lang="en-IN" sz="3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</a:b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4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5283-4C0E-468E-8FB5-9439845CC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115" y="2441196"/>
            <a:ext cx="7150217" cy="1350627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Thank</a:t>
            </a:r>
            <a:r>
              <a:rPr lang="en-US" sz="6600" dirty="0"/>
              <a:t> </a:t>
            </a:r>
            <a:r>
              <a:rPr lang="en-US" sz="6600" dirty="0">
                <a:latin typeface="Algerian" panose="04020705040A02060702" pitchFamily="82" charset="0"/>
              </a:rPr>
              <a:t>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25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217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PowerPoint Presentation</vt:lpstr>
      <vt:lpstr>OBJECTIVES</vt:lpstr>
      <vt:lpstr>PROBLEM STATEMENT</vt:lpstr>
      <vt:lpstr>PowerPoint Presentation</vt:lpstr>
      <vt:lpstr>PowerPoint Presentation</vt:lpstr>
      <vt:lpstr>SAMPLE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karwa</dc:creator>
  <cp:lastModifiedBy>ganesh karwa</cp:lastModifiedBy>
  <cp:revision>3</cp:revision>
  <dcterms:created xsi:type="dcterms:W3CDTF">2024-03-02T04:37:39Z</dcterms:created>
  <dcterms:modified xsi:type="dcterms:W3CDTF">2024-03-19T13:51:06Z</dcterms:modified>
</cp:coreProperties>
</file>