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13/05/2024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BF902F9-A5A6-983F-107F-488372D91FB5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84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07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87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F27B70-558B-EFAD-3201-7A096F99EBFC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85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507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0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09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5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098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28" y="644968"/>
            <a:ext cx="4586643" cy="5014718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dirty="0">
                <a:solidFill>
                  <a:srgbClr val="FFFFFF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841" y="4450331"/>
            <a:ext cx="3359031" cy="1209355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WEB SCRAPING ON USER REVIEWS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1B8E9-D659-B67F-5ED7-ABEED4071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r="23621" b="-1"/>
          <a:stretch/>
        </p:blipFill>
        <p:spPr>
          <a:xfrm>
            <a:off x="5908952" y="838681"/>
            <a:ext cx="5385820" cy="597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584" y="289100"/>
            <a:ext cx="8976142" cy="624840"/>
          </a:xfrm>
        </p:spPr>
        <p:txBody>
          <a:bodyPr>
            <a:normAutofit/>
          </a:bodyPr>
          <a:lstStyle/>
          <a:p>
            <a:r>
              <a:rPr lang="en-GB" sz="3600" u="sng" dirty="0"/>
              <a:t>Findings from Customer Reviews</a:t>
            </a:r>
          </a:p>
        </p:txBody>
      </p:sp>
      <p:pic>
        <p:nvPicPr>
          <p:cNvPr id="5" name="Picture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A63A134-FF68-FD8B-3018-6D7F8E5A8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2" y="1026765"/>
            <a:ext cx="3305192" cy="2675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C218B9-13E8-A670-FBBC-D6FB39595F19}"/>
              </a:ext>
            </a:extLst>
          </p:cNvPr>
          <p:cNvSpPr txBox="1"/>
          <p:nvPr/>
        </p:nvSpPr>
        <p:spPr>
          <a:xfrm>
            <a:off x="0" y="3702677"/>
            <a:ext cx="33930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Fig 1: Sentiment distribution of over 1700 reviews, showing high percentage of positive reviews at 65%, negative reviews at 32%</a:t>
            </a:r>
          </a:p>
        </p:txBody>
      </p:sp>
      <p:pic>
        <p:nvPicPr>
          <p:cNvPr id="8" name="Picture 7" descr="A close up of words&#10;&#10;Description automatically generated">
            <a:extLst>
              <a:ext uri="{FF2B5EF4-FFF2-40B4-BE49-F238E27FC236}">
                <a16:creationId xmlns:a16="http://schemas.microsoft.com/office/drawing/2014/main" id="{AD760C35-5000-C79A-35E6-EA6DBDC14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71" y="1026765"/>
            <a:ext cx="3159846" cy="2778942"/>
          </a:xfrm>
          <a:prstGeom prst="rect">
            <a:avLst/>
          </a:prstGeom>
        </p:spPr>
      </p:pic>
      <p:pic>
        <p:nvPicPr>
          <p:cNvPr id="10" name="Picture 9" descr="A close up of words&#10;&#10;Description automatically generated">
            <a:extLst>
              <a:ext uri="{FF2B5EF4-FFF2-40B4-BE49-F238E27FC236}">
                <a16:creationId xmlns:a16="http://schemas.microsoft.com/office/drawing/2014/main" id="{6ADAD996-C6EE-982F-AC1F-1B9912FC2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124" y="1016737"/>
            <a:ext cx="3075614" cy="2788970"/>
          </a:xfrm>
          <a:prstGeom prst="rect">
            <a:avLst/>
          </a:prstGeom>
        </p:spPr>
      </p:pic>
      <p:pic>
        <p:nvPicPr>
          <p:cNvPr id="12" name="Picture 11" descr="A text on a piece of paper&#10;&#10;Description automatically generated">
            <a:extLst>
              <a:ext uri="{FF2B5EF4-FFF2-40B4-BE49-F238E27FC236}">
                <a16:creationId xmlns:a16="http://schemas.microsoft.com/office/drawing/2014/main" id="{34DF979E-2137-6DF2-B6B7-BA0ACAAF62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2" y="4269651"/>
            <a:ext cx="5295497" cy="2569598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54617EB-CBE5-0258-9029-85C5B519E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329" y="4284305"/>
            <a:ext cx="3783943" cy="25736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9C0399-A06C-44F0-2364-42F674A0E451}"/>
              </a:ext>
            </a:extLst>
          </p:cNvPr>
          <p:cNvSpPr txBox="1"/>
          <p:nvPr/>
        </p:nvSpPr>
        <p:spPr>
          <a:xfrm>
            <a:off x="7555887" y="3779621"/>
            <a:ext cx="344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Fig 3: Words like Baggage claim, food, customer service were frequent in negative reviews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73CB6F-E701-FC97-9766-E4F689724795}"/>
              </a:ext>
            </a:extLst>
          </p:cNvPr>
          <p:cNvSpPr txBox="1"/>
          <p:nvPr/>
        </p:nvSpPr>
        <p:spPr>
          <a:xfrm>
            <a:off x="3845562" y="3813442"/>
            <a:ext cx="339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Fig 2: Top words among positive reviews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C9974-9711-87FF-1388-E6CFBB6DD198}"/>
              </a:ext>
            </a:extLst>
          </p:cNvPr>
          <p:cNvSpPr txBox="1"/>
          <p:nvPr/>
        </p:nvSpPr>
        <p:spPr>
          <a:xfrm>
            <a:off x="2502271" y="4485414"/>
            <a:ext cx="239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chemeClr val="bg1"/>
                </a:solidFill>
              </a:rPr>
              <a:t>Fig 4 : Top positive reviews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366E7-4C58-8A41-FD65-7DC290191A5F}"/>
              </a:ext>
            </a:extLst>
          </p:cNvPr>
          <p:cNvSpPr txBox="1"/>
          <p:nvPr/>
        </p:nvSpPr>
        <p:spPr>
          <a:xfrm>
            <a:off x="8798938" y="4256675"/>
            <a:ext cx="2734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chemeClr val="bg1"/>
                </a:solidFill>
              </a:rPr>
              <a:t>Fig 5 : Top negative reviews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</TotalTime>
  <Words>72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BRITISH AIRWAYS</vt:lpstr>
      <vt:lpstr>Findings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Lakshmisetty, Ganesh Krishna</cp:lastModifiedBy>
  <cp:revision>2</cp:revision>
  <dcterms:created xsi:type="dcterms:W3CDTF">2022-12-06T11:13:27Z</dcterms:created>
  <dcterms:modified xsi:type="dcterms:W3CDTF">2024-05-13T22:40:35Z</dcterms:modified>
</cp:coreProperties>
</file>