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F902F9-A5A6-983F-107F-488372D91FB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8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7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F27B70-558B-EFAD-3201-7A096F99EBF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0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98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28" y="644968"/>
            <a:ext cx="4586643" cy="5014718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841" y="4450331"/>
            <a:ext cx="3359031" cy="120935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Building a predictive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B8E9-D659-B67F-5ED7-ABEED4071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23621" b="-1"/>
          <a:stretch/>
        </p:blipFill>
        <p:spPr>
          <a:xfrm>
            <a:off x="5908952" y="838681"/>
            <a:ext cx="5385820" cy="59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71" y="245558"/>
            <a:ext cx="4410416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u="sng"/>
              <a:t>Predictive Modelling</a:t>
            </a:r>
            <a:endParaRPr lang="en-GB" sz="3600" u="sng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2075C02-CFA2-C5E1-ED00-44ED7C4F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" y="1013332"/>
            <a:ext cx="4076730" cy="1933589"/>
          </a:xfrm>
          <a:prstGeom prst="rect">
            <a:avLst/>
          </a:prstGeom>
        </p:spPr>
      </p:pic>
      <p:pic>
        <p:nvPicPr>
          <p:cNvPr id="22" name="Picture 21" descr="A bar graph with blue bars&#10;&#10;Description automatically generated">
            <a:extLst>
              <a:ext uri="{FF2B5EF4-FFF2-40B4-BE49-F238E27FC236}">
                <a16:creationId xmlns:a16="http://schemas.microsoft.com/office/drawing/2014/main" id="{8AE1E322-D860-FACB-64D2-2826C6E93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65" y="3170015"/>
            <a:ext cx="7784001" cy="3687985"/>
          </a:xfrm>
          <a:prstGeom prst="rect">
            <a:avLst/>
          </a:prstGeom>
        </p:spPr>
      </p:pic>
      <p:pic>
        <p:nvPicPr>
          <p:cNvPr id="24" name="Picture 23" descr="A graph of a distribution of probabilities&#10;&#10;Description automatically generated">
            <a:extLst>
              <a:ext uri="{FF2B5EF4-FFF2-40B4-BE49-F238E27FC236}">
                <a16:creationId xmlns:a16="http://schemas.microsoft.com/office/drawing/2014/main" id="{24FB9E63-B7D6-BDCD-70D6-D41BEC65F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42" y="834322"/>
            <a:ext cx="2949344" cy="22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BRITISH AIRWAYS</vt:lpstr>
      <vt:lpstr>Predictive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Lakshmisetty, Ganesh Krishna</cp:lastModifiedBy>
  <cp:revision>3</cp:revision>
  <dcterms:created xsi:type="dcterms:W3CDTF">2022-12-06T11:13:27Z</dcterms:created>
  <dcterms:modified xsi:type="dcterms:W3CDTF">2024-05-20T17:41:51Z</dcterms:modified>
</cp:coreProperties>
</file>