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dirty="0" smtClean="0">
                <a:solidFill>
                  <a:schemeClr val="bg1"/>
                </a:solidFill>
              </a:rPr>
              <a:t>       student result         	management system</a:t>
            </a:r>
            <a:endParaRPr lang="en-IN" sz="6000" b="1" dirty="0">
              <a:solidFill>
                <a:schemeClr val="bg1"/>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7052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45820"/>
            <a:ext cx="9905999" cy="4945381"/>
          </a:xfrm>
        </p:spPr>
        <p:txBody>
          <a:bodyPr>
            <a:normAutofit fontScale="77500" lnSpcReduction="20000"/>
          </a:bodyPr>
          <a:lstStyle/>
          <a:p>
            <a:pPr marL="0" indent="0">
              <a:buNone/>
            </a:pPr>
            <a:r>
              <a:rPr lang="en-IN" dirty="0" smtClean="0">
                <a:solidFill>
                  <a:schemeClr val="bg1"/>
                </a:solidFill>
              </a:rPr>
              <a:t>		</a:t>
            </a:r>
          </a:p>
          <a:p>
            <a:pPr marL="0" indent="0">
              <a:buNone/>
            </a:pPr>
            <a:endParaRPr lang="en-IN" sz="2600" dirty="0">
              <a:solidFill>
                <a:schemeClr val="bg1"/>
              </a:solidFill>
            </a:endParaRPr>
          </a:p>
          <a:p>
            <a:pPr marL="0" indent="0">
              <a:buNone/>
            </a:pPr>
            <a:r>
              <a:rPr lang="en-IN" sz="2600" dirty="0" smtClean="0">
                <a:solidFill>
                  <a:schemeClr val="bg1"/>
                </a:solidFill>
              </a:rPr>
              <a:t>		</a:t>
            </a:r>
            <a:r>
              <a:rPr lang="en-IN" sz="2800" dirty="0" smtClean="0">
                <a:solidFill>
                  <a:schemeClr val="bg1"/>
                </a:solidFill>
              </a:rPr>
              <a:t> </a:t>
            </a:r>
            <a:r>
              <a:rPr lang="en-IN" sz="2800" dirty="0">
                <a:solidFill>
                  <a:schemeClr val="bg1"/>
                </a:solidFill>
              </a:rPr>
              <a:t>FRONT END                       : PHP with </a:t>
            </a:r>
            <a:r>
              <a:rPr lang="en-IN" sz="2800" dirty="0" smtClean="0">
                <a:solidFill>
                  <a:schemeClr val="bg1"/>
                </a:solidFill>
              </a:rPr>
              <a:t>bootstrap</a:t>
            </a:r>
          </a:p>
          <a:p>
            <a:pPr marL="0" indent="0">
              <a:buNone/>
            </a:pPr>
            <a:r>
              <a:rPr lang="en-IN" sz="2800" dirty="0">
                <a:solidFill>
                  <a:schemeClr val="bg1"/>
                </a:solidFill>
              </a:rPr>
              <a:t>	</a:t>
            </a:r>
            <a:r>
              <a:rPr lang="en-IN" sz="2800" dirty="0" smtClean="0">
                <a:solidFill>
                  <a:schemeClr val="bg1"/>
                </a:solidFill>
              </a:rPr>
              <a:t>					</a:t>
            </a:r>
            <a:r>
              <a:rPr lang="en-IN" sz="2800" dirty="0" err="1" smtClean="0">
                <a:solidFill>
                  <a:schemeClr val="bg1"/>
                </a:solidFill>
              </a:rPr>
              <a:t>css,html,scss</a:t>
            </a:r>
            <a:endParaRPr lang="en-IN" sz="2800" dirty="0" smtClean="0">
              <a:solidFill>
                <a:schemeClr val="bg1"/>
              </a:solidFill>
            </a:endParaRPr>
          </a:p>
          <a:p>
            <a:pPr marL="0" indent="0">
              <a:buNone/>
            </a:pPr>
            <a:r>
              <a:rPr lang="en-IN" sz="2800" dirty="0">
                <a:solidFill>
                  <a:schemeClr val="bg1"/>
                </a:solidFill>
              </a:rPr>
              <a:t>	</a:t>
            </a:r>
            <a:r>
              <a:rPr lang="en-IN" sz="2800" dirty="0" smtClean="0">
                <a:solidFill>
                  <a:schemeClr val="bg1"/>
                </a:solidFill>
              </a:rPr>
              <a:t>		</a:t>
            </a:r>
          </a:p>
          <a:p>
            <a:pPr marL="0" indent="0">
              <a:buNone/>
            </a:pPr>
            <a:r>
              <a:rPr lang="en-IN" sz="2800" dirty="0">
                <a:solidFill>
                  <a:schemeClr val="bg1"/>
                </a:solidFill>
              </a:rPr>
              <a:t>	</a:t>
            </a:r>
            <a:r>
              <a:rPr lang="en-IN" sz="2800" dirty="0" smtClean="0">
                <a:solidFill>
                  <a:schemeClr val="bg1"/>
                </a:solidFill>
              </a:rPr>
              <a:t>	</a:t>
            </a:r>
            <a:r>
              <a:rPr lang="en-IN" sz="2800" dirty="0">
                <a:solidFill>
                  <a:schemeClr val="bg1"/>
                </a:solidFill>
              </a:rPr>
              <a:t>BACK END                          : </a:t>
            </a:r>
            <a:r>
              <a:rPr lang="en-IN" sz="2800" dirty="0" smtClean="0">
                <a:solidFill>
                  <a:schemeClr val="bg1"/>
                </a:solidFill>
              </a:rPr>
              <a:t>MYSQL,JS</a:t>
            </a:r>
          </a:p>
          <a:p>
            <a:pPr marL="0" indent="0">
              <a:buNone/>
            </a:pPr>
            <a:endParaRPr lang="en-IN" sz="2800" dirty="0">
              <a:solidFill>
                <a:schemeClr val="bg1"/>
              </a:solidFill>
            </a:endParaRPr>
          </a:p>
          <a:p>
            <a:pPr marL="0" indent="0">
              <a:buNone/>
            </a:pPr>
            <a:r>
              <a:rPr lang="en-IN" sz="2800" dirty="0" smtClean="0">
                <a:solidFill>
                  <a:schemeClr val="bg1"/>
                </a:solidFill>
              </a:rPr>
              <a:t>		</a:t>
            </a:r>
            <a:r>
              <a:rPr lang="en-IN" sz="2800" dirty="0">
                <a:solidFill>
                  <a:schemeClr val="bg1"/>
                </a:solidFill>
              </a:rPr>
              <a:t>TOOLS                                 :XAMPP(cross-platform ,apache, </a:t>
            </a:r>
            <a:br>
              <a:rPr lang="en-IN" sz="2800" dirty="0">
                <a:solidFill>
                  <a:schemeClr val="bg1"/>
                </a:solidFill>
              </a:rPr>
            </a:br>
            <a:r>
              <a:rPr lang="en-IN" sz="2800" dirty="0">
                <a:solidFill>
                  <a:schemeClr val="bg1"/>
                </a:solidFill>
              </a:rPr>
              <a:t>                                                                MYSQL,PHP,PERL)</a:t>
            </a:r>
            <a:br>
              <a:rPr lang="en-IN" sz="2800" dirty="0">
                <a:solidFill>
                  <a:schemeClr val="bg1"/>
                </a:solidFill>
              </a:rPr>
            </a:br>
            <a:r>
              <a:rPr lang="en-IN" sz="2800" dirty="0">
                <a:solidFill>
                  <a:schemeClr val="tx1">
                    <a:lumMod val="85000"/>
                    <a:lumOff val="15000"/>
                  </a:schemeClr>
                </a:solidFill>
              </a:rPr>
              <a:t/>
            </a:r>
            <a:br>
              <a:rPr lang="en-IN" sz="2800" dirty="0">
                <a:solidFill>
                  <a:schemeClr val="tx1">
                    <a:lumMod val="85000"/>
                    <a:lumOff val="15000"/>
                  </a:schemeClr>
                </a:solidFill>
              </a:rPr>
            </a:br>
            <a:r>
              <a:rPr lang="en-IN" dirty="0">
                <a:solidFill>
                  <a:schemeClr val="tx1">
                    <a:lumMod val="85000"/>
                    <a:lumOff val="15000"/>
                  </a:schemeClr>
                </a:solidFill>
              </a:rPr>
              <a:t/>
            </a:r>
            <a:br>
              <a:rPr lang="en-IN" dirty="0">
                <a:solidFill>
                  <a:schemeClr val="tx1">
                    <a:lumMod val="85000"/>
                    <a:lumOff val="15000"/>
                  </a:schemeClr>
                </a:solidFill>
              </a:rPr>
            </a:br>
            <a:endParaRPr lang="en-IN" dirty="0">
              <a:solidFill>
                <a:schemeClr val="bg1"/>
              </a:solidFill>
            </a:endParaRPr>
          </a:p>
        </p:txBody>
      </p:sp>
    </p:spTree>
    <p:extLst>
      <p:ext uri="{BB962C8B-B14F-4D97-AF65-F5344CB8AC3E}">
        <p14:creationId xmlns:p14="http://schemas.microsoft.com/office/powerpoint/2010/main" val="312145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1278863"/>
          </a:xfrm>
        </p:spPr>
        <p:txBody>
          <a:bodyPr/>
          <a:lstStyle/>
          <a:p>
            <a:r>
              <a:rPr lang="en-IN" u="sng" dirty="0">
                <a:solidFill>
                  <a:schemeClr val="bg1"/>
                </a:solidFill>
              </a:rPr>
              <a:t>Modules:-</a:t>
            </a:r>
            <a:endParaRPr lang="en-IN" dirty="0">
              <a:solidFill>
                <a:schemeClr val="bg1"/>
              </a:solidFill>
            </a:endParaRPr>
          </a:p>
        </p:txBody>
      </p:sp>
      <p:sp>
        <p:nvSpPr>
          <p:cNvPr id="3" name="Content Placeholder 2"/>
          <p:cNvSpPr>
            <a:spLocks noGrp="1"/>
          </p:cNvSpPr>
          <p:nvPr>
            <p:ph idx="1"/>
          </p:nvPr>
        </p:nvSpPr>
        <p:spPr/>
        <p:txBody>
          <a:bodyPr/>
          <a:lstStyle/>
          <a:p>
            <a:r>
              <a:rPr lang="en-IN" sz="4000" dirty="0" smtClean="0">
                <a:solidFill>
                  <a:schemeClr val="bg1"/>
                </a:solidFill>
              </a:rPr>
              <a:t>Student </a:t>
            </a:r>
            <a:r>
              <a:rPr lang="en-IN" sz="4000" dirty="0">
                <a:solidFill>
                  <a:schemeClr val="bg1"/>
                </a:solidFill>
              </a:rPr>
              <a:t>Module </a:t>
            </a:r>
          </a:p>
          <a:p>
            <a:endParaRPr lang="en-IN" sz="4000" dirty="0">
              <a:solidFill>
                <a:schemeClr val="bg1"/>
              </a:solidFill>
            </a:endParaRPr>
          </a:p>
          <a:p>
            <a:r>
              <a:rPr lang="en-IN" sz="4000" dirty="0" smtClean="0">
                <a:solidFill>
                  <a:schemeClr val="bg1"/>
                </a:solidFill>
              </a:rPr>
              <a:t>Admin </a:t>
            </a:r>
            <a:r>
              <a:rPr lang="en-IN" sz="4000" dirty="0">
                <a:solidFill>
                  <a:schemeClr val="bg1"/>
                </a:solidFill>
              </a:rPr>
              <a:t>Module </a:t>
            </a:r>
          </a:p>
          <a:p>
            <a:endParaRPr lang="en-IN" dirty="0"/>
          </a:p>
        </p:txBody>
      </p:sp>
    </p:spTree>
    <p:extLst>
      <p:ext uri="{BB962C8B-B14F-4D97-AF65-F5344CB8AC3E}">
        <p14:creationId xmlns:p14="http://schemas.microsoft.com/office/powerpoint/2010/main" val="313281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44522"/>
          </a:xfrm>
        </p:spPr>
        <p:txBody>
          <a:bodyPr>
            <a:normAutofit fontScale="90000"/>
          </a:bodyPr>
          <a:lstStyle/>
          <a:p>
            <a:r>
              <a:rPr lang="en-IN" b="1" dirty="0" smtClean="0">
                <a:solidFill>
                  <a:schemeClr val="bg1"/>
                </a:solidFill>
              </a:rPr>
              <a:t>Admin </a:t>
            </a:r>
            <a:r>
              <a:rPr lang="en-IN" b="1" dirty="0">
                <a:solidFill>
                  <a:schemeClr val="bg1"/>
                </a:solidFill>
              </a:rPr>
              <a:t>Module: </a:t>
            </a:r>
            <a:r>
              <a:rPr lang="en-IN" b="1" dirty="0"/>
              <a:t/>
            </a:r>
            <a:br>
              <a:rPr lang="en-IN" b="1" dirty="0"/>
            </a:br>
            <a:endParaRPr lang="en-IN" dirty="0"/>
          </a:p>
        </p:txBody>
      </p:sp>
      <p:sp>
        <p:nvSpPr>
          <p:cNvPr id="3" name="Content Placeholder 2"/>
          <p:cNvSpPr>
            <a:spLocks noGrp="1"/>
          </p:cNvSpPr>
          <p:nvPr>
            <p:ph idx="1"/>
          </p:nvPr>
        </p:nvSpPr>
        <p:spPr>
          <a:xfrm>
            <a:off x="1141412" y="1463040"/>
            <a:ext cx="9905999" cy="4328161"/>
          </a:xfrm>
        </p:spPr>
        <p:txBody>
          <a:bodyPr>
            <a:normAutofit lnSpcReduction="10000"/>
          </a:bodyPr>
          <a:lstStyle/>
          <a:p>
            <a:r>
              <a:rPr lang="en-IN" dirty="0">
                <a:solidFill>
                  <a:schemeClr val="bg1"/>
                </a:solidFill>
              </a:rPr>
              <a:t>Create  and  manage  the subjects , classes  and  can  add the students</a:t>
            </a:r>
          </a:p>
          <a:p>
            <a:pPr marL="0" indent="0">
              <a:buNone/>
            </a:pPr>
            <a:r>
              <a:rPr lang="en-IN" dirty="0" smtClean="0">
                <a:solidFill>
                  <a:schemeClr val="bg1"/>
                </a:solidFill>
              </a:rPr>
              <a:t>and  </a:t>
            </a:r>
            <a:r>
              <a:rPr lang="en-IN" dirty="0">
                <a:solidFill>
                  <a:schemeClr val="bg1"/>
                </a:solidFill>
              </a:rPr>
              <a:t>their results of the students</a:t>
            </a:r>
            <a:r>
              <a:rPr lang="en-IN" dirty="0" smtClean="0">
                <a:solidFill>
                  <a:schemeClr val="bg1"/>
                </a:solidFill>
              </a:rPr>
              <a:t>.</a:t>
            </a:r>
          </a:p>
          <a:p>
            <a:r>
              <a:rPr lang="en-IN" dirty="0">
                <a:solidFill>
                  <a:schemeClr val="bg1"/>
                </a:solidFill>
              </a:rPr>
              <a:t>Reports for various </a:t>
            </a:r>
            <a:r>
              <a:rPr lang="en-IN" dirty="0" smtClean="0">
                <a:solidFill>
                  <a:schemeClr val="bg1"/>
                </a:solidFill>
              </a:rPr>
              <a:t>modules</a:t>
            </a:r>
          </a:p>
          <a:p>
            <a:r>
              <a:rPr lang="en-IN" dirty="0">
                <a:solidFill>
                  <a:schemeClr val="bg1"/>
                </a:solidFill>
              </a:rPr>
              <a:t>Update or deleting the </a:t>
            </a:r>
            <a:r>
              <a:rPr lang="en-IN" dirty="0" smtClean="0">
                <a:solidFill>
                  <a:schemeClr val="bg1"/>
                </a:solidFill>
              </a:rPr>
              <a:t>student information</a:t>
            </a:r>
          </a:p>
          <a:p>
            <a:r>
              <a:rPr lang="en-IN" dirty="0" smtClean="0">
                <a:solidFill>
                  <a:schemeClr val="bg1"/>
                </a:solidFill>
              </a:rPr>
              <a:t>Updating admin credentials.</a:t>
            </a:r>
          </a:p>
          <a:p>
            <a:r>
              <a:rPr lang="en-IN" dirty="0" smtClean="0">
                <a:solidFill>
                  <a:schemeClr val="bg1"/>
                </a:solidFill>
              </a:rPr>
              <a:t> Adding subject combinations to the respective classes.</a:t>
            </a:r>
          </a:p>
          <a:p>
            <a:r>
              <a:rPr lang="en-IN" dirty="0" smtClean="0">
                <a:solidFill>
                  <a:schemeClr val="bg1"/>
                </a:solidFill>
              </a:rPr>
              <a:t>Manifest demographics on dashboard.</a:t>
            </a:r>
          </a:p>
          <a:p>
            <a:r>
              <a:rPr lang="en-IN" dirty="0" smtClean="0">
                <a:solidFill>
                  <a:schemeClr val="bg1"/>
                </a:solidFill>
              </a:rPr>
              <a:t>View rankings based on student performance.</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p>
        </p:txBody>
      </p:sp>
    </p:spTree>
    <p:extLst>
      <p:ext uri="{BB962C8B-B14F-4D97-AF65-F5344CB8AC3E}">
        <p14:creationId xmlns:p14="http://schemas.microsoft.com/office/powerpoint/2010/main" val="368282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3102"/>
          </a:xfrm>
        </p:spPr>
        <p:txBody>
          <a:bodyPr>
            <a:normAutofit fontScale="90000"/>
          </a:bodyPr>
          <a:lstStyle/>
          <a:p>
            <a:r>
              <a:rPr lang="en-IN" b="1" dirty="0">
                <a:solidFill>
                  <a:schemeClr val="bg1"/>
                </a:solidFill>
              </a:rPr>
              <a:t>Student Module: </a:t>
            </a:r>
            <a:r>
              <a:rPr lang="en-IN" b="1" dirty="0"/>
              <a:t/>
            </a:r>
            <a:br>
              <a:rPr lang="en-IN" b="1" dirty="0"/>
            </a:br>
            <a:endParaRPr lang="en-IN" dirty="0"/>
          </a:p>
        </p:txBody>
      </p:sp>
      <p:sp>
        <p:nvSpPr>
          <p:cNvPr id="3" name="Content Placeholder 2"/>
          <p:cNvSpPr>
            <a:spLocks noGrp="1"/>
          </p:cNvSpPr>
          <p:nvPr>
            <p:ph idx="1"/>
          </p:nvPr>
        </p:nvSpPr>
        <p:spPr>
          <a:xfrm>
            <a:off x="1141412" y="1760220"/>
            <a:ext cx="9905999" cy="4030981"/>
          </a:xfrm>
        </p:spPr>
        <p:txBody>
          <a:bodyPr/>
          <a:lstStyle/>
          <a:p>
            <a:pPr marL="0" indent="0">
              <a:buNone/>
            </a:pPr>
            <a:endParaRPr lang="en-IN" b="1" dirty="0"/>
          </a:p>
          <a:p>
            <a:r>
              <a:rPr lang="en-IN" sz="4000" dirty="0" smtClean="0">
                <a:solidFill>
                  <a:schemeClr val="bg1"/>
                </a:solidFill>
              </a:rPr>
              <a:t>students </a:t>
            </a:r>
            <a:r>
              <a:rPr lang="en-IN" sz="4000" dirty="0">
                <a:solidFill>
                  <a:schemeClr val="bg1"/>
                </a:solidFill>
              </a:rPr>
              <a:t>can view the results.</a:t>
            </a:r>
          </a:p>
          <a:p>
            <a:r>
              <a:rPr lang="en-IN" sz="4000" dirty="0">
                <a:solidFill>
                  <a:schemeClr val="bg1"/>
                </a:solidFill>
              </a:rPr>
              <a:t>student can download the </a:t>
            </a:r>
            <a:r>
              <a:rPr lang="en-IN" sz="4000" dirty="0" smtClean="0">
                <a:solidFill>
                  <a:schemeClr val="bg1"/>
                </a:solidFill>
              </a:rPr>
              <a:t>results.</a:t>
            </a:r>
          </a:p>
          <a:p>
            <a:r>
              <a:rPr lang="en-IN" sz="4000" dirty="0" smtClean="0">
                <a:solidFill>
                  <a:schemeClr val="bg1"/>
                </a:solidFill>
              </a:rPr>
              <a:t>Student can print his result as well.</a:t>
            </a:r>
          </a:p>
          <a:p>
            <a:endParaRPr lang="en-IN" sz="2800" dirty="0">
              <a:solidFill>
                <a:schemeClr val="bg1"/>
              </a:solidFill>
            </a:endParaRPr>
          </a:p>
        </p:txBody>
      </p:sp>
    </p:spTree>
    <p:extLst>
      <p:ext uri="{BB962C8B-B14F-4D97-AF65-F5344CB8AC3E}">
        <p14:creationId xmlns:p14="http://schemas.microsoft.com/office/powerpoint/2010/main" val="206431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27402"/>
          </a:xfrm>
        </p:spPr>
        <p:txBody>
          <a:bodyPr/>
          <a:lstStyle/>
          <a:p>
            <a:r>
              <a:rPr lang="en-IN" dirty="0" smtClean="0">
                <a:solidFill>
                  <a:schemeClr val="bg1"/>
                </a:solidFill>
              </a:rPr>
              <a:t>Website security</a:t>
            </a:r>
            <a:endParaRPr lang="en-IN" dirty="0">
              <a:solidFill>
                <a:schemeClr val="bg1"/>
              </a:solidFill>
            </a:endParaRPr>
          </a:p>
        </p:txBody>
      </p:sp>
      <p:sp>
        <p:nvSpPr>
          <p:cNvPr id="3" name="Content Placeholder 2"/>
          <p:cNvSpPr>
            <a:spLocks noGrp="1"/>
          </p:cNvSpPr>
          <p:nvPr>
            <p:ph idx="1"/>
          </p:nvPr>
        </p:nvSpPr>
        <p:spPr>
          <a:xfrm>
            <a:off x="1141412" y="1645920"/>
            <a:ext cx="9905999" cy="4145281"/>
          </a:xfrm>
        </p:spPr>
        <p:txBody>
          <a:bodyPr/>
          <a:lstStyle/>
          <a:p>
            <a:pPr marL="0" indent="0">
              <a:buNone/>
            </a:pPr>
            <a:r>
              <a:rPr lang="en-IN" sz="2800" dirty="0" smtClean="0">
                <a:solidFill>
                  <a:schemeClr val="bg1"/>
                </a:solidFill>
              </a:rPr>
              <a:t>This system is built using </a:t>
            </a:r>
            <a:r>
              <a:rPr lang="en-IN" sz="2800" dirty="0" err="1" smtClean="0">
                <a:solidFill>
                  <a:schemeClr val="bg1"/>
                </a:solidFill>
              </a:rPr>
              <a:t>php</a:t>
            </a:r>
            <a:r>
              <a:rPr lang="en-IN" sz="2800" dirty="0" smtClean="0">
                <a:solidFill>
                  <a:schemeClr val="bg1"/>
                </a:solidFill>
              </a:rPr>
              <a:t> code and without any framework.</a:t>
            </a:r>
          </a:p>
          <a:p>
            <a:pPr marL="0" indent="0">
              <a:buNone/>
            </a:pPr>
            <a:r>
              <a:rPr lang="en-IN" sz="2800" dirty="0" smtClean="0">
                <a:solidFill>
                  <a:schemeClr val="bg1"/>
                </a:solidFill>
              </a:rPr>
              <a:t>This SRMS is resistant against SQL injection, XSS scripting and other attacks and our application remained safe and confidential.</a:t>
            </a:r>
          </a:p>
          <a:p>
            <a:pPr marL="0" indent="0">
              <a:buNone/>
            </a:pPr>
            <a:r>
              <a:rPr lang="en-IN" sz="2800" dirty="0" smtClean="0">
                <a:solidFill>
                  <a:schemeClr val="bg1"/>
                </a:solidFill>
              </a:rPr>
              <a:t>Also in all pages, admin level security and invalid </a:t>
            </a:r>
            <a:r>
              <a:rPr lang="en-IN" sz="2800" dirty="0" err="1" smtClean="0">
                <a:solidFill>
                  <a:schemeClr val="bg1"/>
                </a:solidFill>
              </a:rPr>
              <a:t>url</a:t>
            </a:r>
            <a:r>
              <a:rPr lang="en-IN" sz="2800" dirty="0" smtClean="0">
                <a:solidFill>
                  <a:schemeClr val="bg1"/>
                </a:solidFill>
              </a:rPr>
              <a:t> submission checking were done. Moreover all the passwords in the database are hashed under SHA-256 protocol. The application is thoroughly security audited after keen penetration tests.</a:t>
            </a:r>
          </a:p>
          <a:p>
            <a:endParaRPr lang="en-IN" dirty="0"/>
          </a:p>
        </p:txBody>
      </p:sp>
    </p:spTree>
    <p:extLst>
      <p:ext uri="{BB962C8B-B14F-4D97-AF65-F5344CB8AC3E}">
        <p14:creationId xmlns:p14="http://schemas.microsoft.com/office/powerpoint/2010/main" val="172289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 							Developed by-</a:t>
            </a:r>
            <a:endParaRPr lang="en-IN" dirty="0">
              <a:solidFill>
                <a:schemeClr val="bg1"/>
              </a:solidFill>
            </a:endParaRPr>
          </a:p>
        </p:txBody>
      </p:sp>
      <p:sp>
        <p:nvSpPr>
          <p:cNvPr id="3" name="Content Placeholder 2"/>
          <p:cNvSpPr>
            <a:spLocks noGrp="1"/>
          </p:cNvSpPr>
          <p:nvPr>
            <p:ph idx="1"/>
          </p:nvPr>
        </p:nvSpPr>
        <p:spPr/>
        <p:txBody>
          <a:bodyPr>
            <a:normAutofit/>
          </a:bodyPr>
          <a:lstStyle/>
          <a:p>
            <a:pPr lvl="8"/>
            <a:endParaRPr lang="en-IN" sz="3200" dirty="0" smtClean="0">
              <a:solidFill>
                <a:schemeClr val="bg1"/>
              </a:solidFill>
            </a:endParaRPr>
          </a:p>
          <a:p>
            <a:pPr lvl="8"/>
            <a:r>
              <a:rPr lang="en-IN" sz="3200" dirty="0" err="1" smtClean="0">
                <a:solidFill>
                  <a:schemeClr val="bg1"/>
                </a:solidFill>
              </a:rPr>
              <a:t>V.Krishna</a:t>
            </a:r>
            <a:r>
              <a:rPr lang="en-IN" sz="3200" dirty="0" smtClean="0">
                <a:solidFill>
                  <a:schemeClr val="bg1"/>
                </a:solidFill>
              </a:rPr>
              <a:t> Chaitanya -18HP1A0598</a:t>
            </a:r>
          </a:p>
          <a:p>
            <a:pPr lvl="8"/>
            <a:r>
              <a:rPr lang="en-IN" sz="3200" dirty="0" err="1" smtClean="0">
                <a:solidFill>
                  <a:schemeClr val="bg1"/>
                </a:solidFill>
              </a:rPr>
              <a:t>L.Ganesh</a:t>
            </a:r>
            <a:r>
              <a:rPr lang="en-IN" sz="3200" dirty="0" smtClean="0">
                <a:solidFill>
                  <a:schemeClr val="bg1"/>
                </a:solidFill>
              </a:rPr>
              <a:t> Krishna      -18HP1A0593</a:t>
            </a:r>
          </a:p>
          <a:p>
            <a:pPr lvl="8"/>
            <a:r>
              <a:rPr lang="en-IN" sz="3200" dirty="0" err="1" smtClean="0">
                <a:solidFill>
                  <a:schemeClr val="bg1"/>
                </a:solidFill>
              </a:rPr>
              <a:t>A.Lokesh</a:t>
            </a:r>
            <a:r>
              <a:rPr lang="en-IN" sz="3200" dirty="0" smtClean="0">
                <a:solidFill>
                  <a:schemeClr val="bg1"/>
                </a:solidFill>
              </a:rPr>
              <a:t>                  -18HP1A0599</a:t>
            </a:r>
            <a:endParaRPr lang="en-IN" sz="3200" dirty="0">
              <a:solidFill>
                <a:schemeClr val="bg1"/>
              </a:solidFill>
            </a:endParaRPr>
          </a:p>
        </p:txBody>
      </p:sp>
    </p:spTree>
    <p:extLst>
      <p:ext uri="{BB962C8B-B14F-4D97-AF65-F5344CB8AC3E}">
        <p14:creationId xmlns:p14="http://schemas.microsoft.com/office/powerpoint/2010/main" val="267994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abstract</a:t>
            </a:r>
            <a:endParaRPr lang="en-IN" dirty="0">
              <a:solidFill>
                <a:schemeClr val="bg1"/>
              </a:solidFill>
            </a:endParaRPr>
          </a:p>
        </p:txBody>
      </p:sp>
      <p:sp>
        <p:nvSpPr>
          <p:cNvPr id="3" name="Content Placeholder 2"/>
          <p:cNvSpPr>
            <a:spLocks noGrp="1"/>
          </p:cNvSpPr>
          <p:nvPr>
            <p:ph idx="1"/>
          </p:nvPr>
        </p:nvSpPr>
        <p:spPr/>
        <p:txBody>
          <a:bodyPr>
            <a:normAutofit lnSpcReduction="10000"/>
          </a:bodyPr>
          <a:lstStyle/>
          <a:p>
            <a:r>
              <a:rPr lang="en-IN" sz="3600" dirty="0" smtClean="0">
                <a:solidFill>
                  <a:schemeClr val="bg1"/>
                </a:solidFill>
              </a:rPr>
              <a:t>This project is a manifestation of the interactive results portal.</a:t>
            </a:r>
          </a:p>
          <a:p>
            <a:r>
              <a:rPr lang="en-IN" sz="3600" dirty="0" smtClean="0">
                <a:solidFill>
                  <a:schemeClr val="bg1"/>
                </a:solidFill>
              </a:rPr>
              <a:t>This includes 2 modules:</a:t>
            </a:r>
          </a:p>
          <a:p>
            <a:pPr marL="0" indent="0">
              <a:buNone/>
            </a:pPr>
            <a:r>
              <a:rPr lang="en-IN" sz="3600" dirty="0" smtClean="0">
                <a:solidFill>
                  <a:schemeClr val="bg1"/>
                </a:solidFill>
              </a:rPr>
              <a:t>         1.User/Student</a:t>
            </a:r>
          </a:p>
          <a:p>
            <a:pPr marL="0" indent="0">
              <a:buNone/>
            </a:pPr>
            <a:r>
              <a:rPr lang="en-IN" sz="3600" dirty="0">
                <a:solidFill>
                  <a:schemeClr val="bg1"/>
                </a:solidFill>
              </a:rPr>
              <a:t>	</a:t>
            </a:r>
            <a:r>
              <a:rPr lang="en-IN" sz="3600" dirty="0" smtClean="0">
                <a:solidFill>
                  <a:schemeClr val="bg1"/>
                </a:solidFill>
              </a:rPr>
              <a:t>  2.Admin</a:t>
            </a:r>
            <a:endParaRPr lang="en-IN" sz="3600" dirty="0">
              <a:solidFill>
                <a:schemeClr val="bg1"/>
              </a:solidFill>
            </a:endParaRPr>
          </a:p>
        </p:txBody>
      </p:sp>
    </p:spTree>
    <p:extLst>
      <p:ext uri="{BB962C8B-B14F-4D97-AF65-F5344CB8AC3E}">
        <p14:creationId xmlns:p14="http://schemas.microsoft.com/office/powerpoint/2010/main" val="251623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432" y="617220"/>
            <a:ext cx="9905999" cy="5608321"/>
          </a:xfrm>
        </p:spPr>
        <p:txBody>
          <a:bodyPr>
            <a:normAutofit lnSpcReduction="10000"/>
          </a:bodyPr>
          <a:lstStyle/>
          <a:p>
            <a:r>
              <a:rPr lang="en-US" dirty="0">
                <a:solidFill>
                  <a:schemeClr val="bg1"/>
                </a:solidFill>
              </a:rPr>
              <a:t>The project titled “STUDENT RESULT MANAGEMENT SYSTEM”  is  a  web  based application developed to maintain the results of the students.</a:t>
            </a:r>
          </a:p>
          <a:p>
            <a:r>
              <a:rPr lang="en-US" dirty="0">
                <a:solidFill>
                  <a:schemeClr val="bg1"/>
                </a:solidFill>
              </a:rPr>
              <a:t>This  project  contains  </a:t>
            </a:r>
            <a:r>
              <a:rPr lang="en-US" dirty="0" smtClean="0">
                <a:solidFill>
                  <a:schemeClr val="bg1"/>
                </a:solidFill>
              </a:rPr>
              <a:t>two modules. Admin </a:t>
            </a:r>
            <a:r>
              <a:rPr lang="en-US" dirty="0">
                <a:solidFill>
                  <a:schemeClr val="bg1"/>
                </a:solidFill>
              </a:rPr>
              <a:t>module and student module. Admin module is used to create  and manage the subjects ,classes and Add the students  and their results. Student module used to provide the results of the  </a:t>
            </a:r>
            <a:r>
              <a:rPr lang="en-US" dirty="0" smtClean="0">
                <a:solidFill>
                  <a:schemeClr val="bg1"/>
                </a:solidFill>
              </a:rPr>
              <a:t>students </a:t>
            </a:r>
            <a:r>
              <a:rPr lang="en-US" dirty="0">
                <a:solidFill>
                  <a:schemeClr val="bg1"/>
                </a:solidFill>
              </a:rPr>
              <a:t>and can download the results</a:t>
            </a:r>
            <a:r>
              <a:rPr lang="en-US" dirty="0" smtClean="0">
                <a:solidFill>
                  <a:schemeClr val="bg1"/>
                </a:solidFill>
              </a:rPr>
              <a:t>.</a:t>
            </a:r>
          </a:p>
          <a:p>
            <a:r>
              <a:rPr lang="en-IN" dirty="0" smtClean="0">
                <a:solidFill>
                  <a:schemeClr val="bg1"/>
                </a:solidFill>
              </a:rPr>
              <a:t>The system will effectively manage information about subjects offered in various semesters.</a:t>
            </a:r>
          </a:p>
          <a:p>
            <a:r>
              <a:rPr lang="en-IN" dirty="0" smtClean="0">
                <a:solidFill>
                  <a:schemeClr val="bg1"/>
                </a:solidFill>
              </a:rPr>
              <a:t>Furthermore, the system is standalone and have capabilities to generate the reports for the results.</a:t>
            </a:r>
          </a:p>
          <a:p>
            <a:r>
              <a:rPr lang="en-IN" dirty="0" smtClean="0">
                <a:solidFill>
                  <a:schemeClr val="bg1"/>
                </a:solidFill>
              </a:rPr>
              <a:t>Through the virtue of the results portal each student can view and download his/her respective results. </a:t>
            </a:r>
          </a:p>
        </p:txBody>
      </p:sp>
    </p:spTree>
    <p:extLst>
      <p:ext uri="{BB962C8B-B14F-4D97-AF65-F5344CB8AC3E}">
        <p14:creationId xmlns:p14="http://schemas.microsoft.com/office/powerpoint/2010/main" val="159056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88620"/>
            <a:ext cx="9905999" cy="5402581"/>
          </a:xfrm>
        </p:spPr>
        <p:txBody>
          <a:bodyPr>
            <a:normAutofit/>
          </a:bodyPr>
          <a:lstStyle/>
          <a:p>
            <a:endParaRPr lang="en-IN" sz="3200" dirty="0" smtClean="0">
              <a:solidFill>
                <a:schemeClr val="bg1"/>
              </a:solidFill>
            </a:endParaRPr>
          </a:p>
          <a:p>
            <a:r>
              <a:rPr lang="en-IN" sz="3200" dirty="0" smtClean="0">
                <a:solidFill>
                  <a:schemeClr val="bg1"/>
                </a:solidFill>
              </a:rPr>
              <a:t>The application will manage the information about various students enrolled in this course in different years, the subjects offered during different semesters of the course, the marks obtained by the subjects in different semesters.</a:t>
            </a:r>
          </a:p>
          <a:p>
            <a:r>
              <a:rPr lang="en-IN" sz="3200" dirty="0" smtClean="0">
                <a:solidFill>
                  <a:schemeClr val="bg1"/>
                </a:solidFill>
              </a:rPr>
              <a:t>The application will greatly simplify and speed up the result preparation and management process.</a:t>
            </a:r>
            <a:endParaRPr lang="en-IN" sz="3200" dirty="0">
              <a:solidFill>
                <a:schemeClr val="bg1"/>
              </a:solidFill>
            </a:endParaRPr>
          </a:p>
        </p:txBody>
      </p:sp>
    </p:spTree>
    <p:extLst>
      <p:ext uri="{BB962C8B-B14F-4D97-AF65-F5344CB8AC3E}">
        <p14:creationId xmlns:p14="http://schemas.microsoft.com/office/powerpoint/2010/main" val="406850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0262"/>
          </a:xfrm>
        </p:spPr>
        <p:txBody>
          <a:bodyPr/>
          <a:lstStyle/>
          <a:p>
            <a:r>
              <a:rPr lang="en-IN" u="sng" dirty="0">
                <a:solidFill>
                  <a:schemeClr val="bg1"/>
                </a:solidFill>
              </a:rPr>
              <a:t>Existing system:-</a:t>
            </a:r>
            <a:endParaRPr lang="en-IN" dirty="0">
              <a:solidFill>
                <a:schemeClr val="bg1"/>
              </a:solidFill>
            </a:endParaRPr>
          </a:p>
        </p:txBody>
      </p:sp>
      <p:sp>
        <p:nvSpPr>
          <p:cNvPr id="3" name="Content Placeholder 2"/>
          <p:cNvSpPr>
            <a:spLocks noGrp="1"/>
          </p:cNvSpPr>
          <p:nvPr>
            <p:ph idx="1"/>
          </p:nvPr>
        </p:nvSpPr>
        <p:spPr>
          <a:xfrm>
            <a:off x="1141412" y="1417320"/>
            <a:ext cx="9905999" cy="4434840"/>
          </a:xfrm>
        </p:spPr>
        <p:txBody>
          <a:bodyPr>
            <a:normAutofit fontScale="85000" lnSpcReduction="10000"/>
          </a:bodyPr>
          <a:lstStyle/>
          <a:p>
            <a:r>
              <a:rPr lang="en-US" sz="3200" dirty="0">
                <a:solidFill>
                  <a:schemeClr val="bg1"/>
                </a:solidFill>
              </a:rPr>
              <a:t>Existing process of the getting information for the student is done manually.</a:t>
            </a:r>
          </a:p>
          <a:p>
            <a:r>
              <a:rPr lang="en-US" sz="3200" dirty="0">
                <a:solidFill>
                  <a:schemeClr val="bg1"/>
                </a:solidFill>
              </a:rPr>
              <a:t>All the wanted information need to be provided by the administration.</a:t>
            </a:r>
          </a:p>
          <a:p>
            <a:r>
              <a:rPr lang="en-US" sz="3200" dirty="0">
                <a:solidFill>
                  <a:schemeClr val="bg1"/>
                </a:solidFill>
              </a:rPr>
              <a:t>If the students want to know the results of the particular subject so their should wait for long time because work done manually.</a:t>
            </a:r>
          </a:p>
          <a:p>
            <a:r>
              <a:rPr lang="en-US" sz="3200" dirty="0">
                <a:solidFill>
                  <a:schemeClr val="bg1"/>
                </a:solidFill>
              </a:rPr>
              <a:t>The information about their  courses , results and other information accessing is not possible. </a:t>
            </a:r>
          </a:p>
          <a:p>
            <a:pPr>
              <a:buFont typeface="Wingdings" pitchFamily="2" charset="2"/>
              <a:buChar char="Ø"/>
            </a:pPr>
            <a:endParaRPr lang="en-US" dirty="0"/>
          </a:p>
          <a:p>
            <a:endParaRPr lang="en-US" dirty="0">
              <a:solidFill>
                <a:schemeClr val="bg1"/>
              </a:solidFill>
            </a:endParaRPr>
          </a:p>
        </p:txBody>
      </p:sp>
    </p:spTree>
    <p:extLst>
      <p:ext uri="{BB962C8B-B14F-4D97-AF65-F5344CB8AC3E}">
        <p14:creationId xmlns:p14="http://schemas.microsoft.com/office/powerpoint/2010/main" val="130692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bg1"/>
                </a:solidFill>
              </a:rPr>
              <a:t>Drawbacks:-</a:t>
            </a:r>
            <a:endParaRPr lang="en-IN" dirty="0">
              <a:solidFill>
                <a:schemeClr val="bg1"/>
              </a:solidFill>
            </a:endParaRPr>
          </a:p>
        </p:txBody>
      </p:sp>
      <p:sp>
        <p:nvSpPr>
          <p:cNvPr id="3" name="Content Placeholder 2"/>
          <p:cNvSpPr>
            <a:spLocks noGrp="1"/>
          </p:cNvSpPr>
          <p:nvPr>
            <p:ph idx="1"/>
          </p:nvPr>
        </p:nvSpPr>
        <p:spPr>
          <a:xfrm>
            <a:off x="1141412" y="1668780"/>
            <a:ext cx="9905999" cy="4122421"/>
          </a:xfrm>
        </p:spPr>
        <p:txBody>
          <a:bodyPr/>
          <a:lstStyle/>
          <a:p>
            <a:r>
              <a:rPr lang="en-US" sz="2800" dirty="0" smtClean="0">
                <a:solidFill>
                  <a:schemeClr val="bg1"/>
                </a:solidFill>
              </a:rPr>
              <a:t>This </a:t>
            </a:r>
            <a:r>
              <a:rPr lang="en-US" sz="2800" dirty="0">
                <a:solidFill>
                  <a:schemeClr val="bg1"/>
                </a:solidFill>
              </a:rPr>
              <a:t>system is very time taking process.</a:t>
            </a:r>
          </a:p>
          <a:p>
            <a:r>
              <a:rPr lang="en-US" sz="2800" dirty="0">
                <a:solidFill>
                  <a:schemeClr val="bg1"/>
                </a:solidFill>
              </a:rPr>
              <a:t>And the data can’t be accessed accurately.</a:t>
            </a:r>
          </a:p>
          <a:p>
            <a:r>
              <a:rPr lang="en-US" sz="2800" dirty="0">
                <a:solidFill>
                  <a:schemeClr val="bg1"/>
                </a:solidFill>
              </a:rPr>
              <a:t>If the student want more information about their courses the admin cant be able to provide that.</a:t>
            </a:r>
          </a:p>
          <a:p>
            <a:r>
              <a:rPr lang="en-US" sz="2800" dirty="0">
                <a:solidFill>
                  <a:schemeClr val="bg1"/>
                </a:solidFill>
              </a:rPr>
              <a:t>Student need to go manually for getting the information.</a:t>
            </a:r>
          </a:p>
          <a:p>
            <a:r>
              <a:rPr lang="en-US" sz="2800" dirty="0">
                <a:solidFill>
                  <a:schemeClr val="bg1"/>
                </a:solidFill>
              </a:rPr>
              <a:t>This system is complex.</a:t>
            </a:r>
          </a:p>
          <a:p>
            <a:endParaRPr lang="en-US" dirty="0"/>
          </a:p>
        </p:txBody>
      </p:sp>
    </p:spTree>
    <p:extLst>
      <p:ext uri="{BB962C8B-B14F-4D97-AF65-F5344CB8AC3E}">
        <p14:creationId xmlns:p14="http://schemas.microsoft.com/office/powerpoint/2010/main" val="413230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0262"/>
          </a:xfrm>
        </p:spPr>
        <p:txBody>
          <a:bodyPr/>
          <a:lstStyle/>
          <a:p>
            <a:r>
              <a:rPr lang="en-IN" u="sng" dirty="0">
                <a:solidFill>
                  <a:schemeClr val="bg1"/>
                </a:solidFill>
              </a:rPr>
              <a:t>Proposed system:-</a:t>
            </a:r>
            <a:endParaRPr lang="en-IN" dirty="0">
              <a:solidFill>
                <a:schemeClr val="bg1"/>
              </a:solidFill>
            </a:endParaRPr>
          </a:p>
        </p:txBody>
      </p:sp>
      <p:sp>
        <p:nvSpPr>
          <p:cNvPr id="3" name="Content Placeholder 2"/>
          <p:cNvSpPr>
            <a:spLocks noGrp="1"/>
          </p:cNvSpPr>
          <p:nvPr>
            <p:ph idx="1"/>
          </p:nvPr>
        </p:nvSpPr>
        <p:spPr>
          <a:xfrm>
            <a:off x="1141412" y="1440180"/>
            <a:ext cx="9905999" cy="4351021"/>
          </a:xfrm>
        </p:spPr>
        <p:txBody>
          <a:bodyPr>
            <a:normAutofit/>
          </a:bodyPr>
          <a:lstStyle/>
          <a:p>
            <a:r>
              <a:rPr lang="en-US" sz="2800" dirty="0">
                <a:solidFill>
                  <a:schemeClr val="bg1"/>
                </a:solidFill>
              </a:rPr>
              <a:t>We have successfully proposed the “STUDENT  RESULT MANAGEMENT  SYSTEM” for  replacing  the  manual work of the administration.</a:t>
            </a:r>
          </a:p>
          <a:p>
            <a:r>
              <a:rPr lang="en-US" sz="2800" dirty="0">
                <a:solidFill>
                  <a:schemeClr val="bg1"/>
                </a:solidFill>
              </a:rPr>
              <a:t>By this application student can easily access the modules like student  results and courses other information required to student.</a:t>
            </a:r>
          </a:p>
          <a:p>
            <a:r>
              <a:rPr lang="en-US" sz="2800" dirty="0">
                <a:solidFill>
                  <a:schemeClr val="bg1"/>
                </a:solidFill>
              </a:rPr>
              <a:t>This application is flexible and can easily access by the student .</a:t>
            </a:r>
          </a:p>
          <a:p>
            <a:r>
              <a:rPr lang="en-US" sz="2800" dirty="0">
                <a:solidFill>
                  <a:schemeClr val="bg1"/>
                </a:solidFill>
              </a:rPr>
              <a:t>So the time taken for getting the information will be reduces.</a:t>
            </a:r>
            <a:endParaRPr lang="en-IN" sz="2800" dirty="0">
              <a:solidFill>
                <a:schemeClr val="bg1"/>
              </a:solidFill>
            </a:endParaRPr>
          </a:p>
        </p:txBody>
      </p:sp>
    </p:spTree>
    <p:extLst>
      <p:ext uri="{BB962C8B-B14F-4D97-AF65-F5344CB8AC3E}">
        <p14:creationId xmlns:p14="http://schemas.microsoft.com/office/powerpoint/2010/main" val="82597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18842"/>
          </a:xfrm>
        </p:spPr>
        <p:txBody>
          <a:bodyPr/>
          <a:lstStyle/>
          <a:p>
            <a:r>
              <a:rPr lang="en-IN" u="sng" dirty="0">
                <a:solidFill>
                  <a:schemeClr val="bg1"/>
                </a:solidFill>
              </a:rPr>
              <a:t>SYSTEM REQUIREMENTS:-</a:t>
            </a:r>
            <a:endParaRPr lang="en-IN" dirty="0">
              <a:solidFill>
                <a:schemeClr val="bg1"/>
              </a:solidFill>
            </a:endParaRPr>
          </a:p>
        </p:txBody>
      </p:sp>
      <p:sp>
        <p:nvSpPr>
          <p:cNvPr id="3" name="Content Placeholder 2"/>
          <p:cNvSpPr>
            <a:spLocks noGrp="1"/>
          </p:cNvSpPr>
          <p:nvPr>
            <p:ph idx="1"/>
          </p:nvPr>
        </p:nvSpPr>
        <p:spPr>
          <a:xfrm>
            <a:off x="1141412" y="1737360"/>
            <a:ext cx="9905999" cy="4053841"/>
          </a:xfrm>
        </p:spPr>
        <p:txBody>
          <a:bodyPr>
            <a:normAutofit fontScale="77500" lnSpcReduction="20000"/>
          </a:bodyPr>
          <a:lstStyle/>
          <a:p>
            <a:pPr marL="0" indent="0">
              <a:buNone/>
            </a:pPr>
            <a:r>
              <a:rPr lang="en-IN" sz="2800" dirty="0"/>
              <a:t> </a:t>
            </a:r>
            <a:r>
              <a:rPr lang="en-IN" sz="2800" dirty="0" smtClean="0"/>
              <a:t>               </a:t>
            </a:r>
          </a:p>
          <a:p>
            <a:pPr marL="0" indent="0">
              <a:buNone/>
            </a:pPr>
            <a:r>
              <a:rPr lang="en-IN" sz="2800" dirty="0"/>
              <a:t>		</a:t>
            </a:r>
            <a:r>
              <a:rPr lang="en-IN" sz="2800" dirty="0" smtClean="0"/>
              <a:t>  </a:t>
            </a:r>
            <a:r>
              <a:rPr lang="en-IN" dirty="0" smtClean="0">
                <a:solidFill>
                  <a:schemeClr val="bg1"/>
                </a:solidFill>
              </a:rPr>
              <a:t>HARD </a:t>
            </a:r>
            <a:r>
              <a:rPr lang="en-IN" dirty="0">
                <a:solidFill>
                  <a:schemeClr val="bg1"/>
                </a:solidFill>
              </a:rPr>
              <a:t>DISK         : 150GB</a:t>
            </a:r>
            <a:br>
              <a:rPr lang="en-IN" dirty="0">
                <a:solidFill>
                  <a:schemeClr val="bg1"/>
                </a:solidFill>
              </a:rPr>
            </a:br>
            <a:r>
              <a:rPr lang="en-IN" dirty="0">
                <a:solidFill>
                  <a:schemeClr val="bg1"/>
                </a:solidFill>
              </a:rPr>
              <a:t/>
            </a:r>
            <a:br>
              <a:rPr lang="en-IN" dirty="0">
                <a:solidFill>
                  <a:schemeClr val="bg1"/>
                </a:solidFill>
              </a:rPr>
            </a:br>
            <a:r>
              <a:rPr lang="en-IN" dirty="0">
                <a:solidFill>
                  <a:schemeClr val="bg1"/>
                </a:solidFill>
              </a:rPr>
              <a:t>                      </a:t>
            </a:r>
            <a:endParaRPr lang="en-IN" dirty="0" smtClean="0">
              <a:solidFill>
                <a:schemeClr val="bg1"/>
              </a:solidFill>
            </a:endParaRPr>
          </a:p>
          <a:p>
            <a:pPr marL="0" indent="0">
              <a:buNone/>
            </a:pPr>
            <a:r>
              <a:rPr lang="en-IN" dirty="0">
                <a:solidFill>
                  <a:schemeClr val="bg1"/>
                </a:solidFill>
              </a:rPr>
              <a:t>	</a:t>
            </a:r>
            <a:r>
              <a:rPr lang="en-IN" dirty="0" smtClean="0">
                <a:solidFill>
                  <a:schemeClr val="bg1"/>
                </a:solidFill>
              </a:rPr>
              <a:t>	 </a:t>
            </a:r>
            <a:r>
              <a:rPr lang="en-IN" dirty="0">
                <a:solidFill>
                  <a:schemeClr val="bg1"/>
                </a:solidFill>
              </a:rPr>
              <a:t>RAM                    :2GB</a:t>
            </a:r>
            <a:br>
              <a:rPr lang="en-IN" dirty="0">
                <a:solidFill>
                  <a:schemeClr val="bg1"/>
                </a:solidFill>
              </a:rPr>
            </a:br>
            <a:r>
              <a:rPr lang="en-IN" dirty="0">
                <a:solidFill>
                  <a:schemeClr val="bg1"/>
                </a:solidFill>
              </a:rPr>
              <a:t/>
            </a:r>
            <a:br>
              <a:rPr lang="en-IN" dirty="0">
                <a:solidFill>
                  <a:schemeClr val="bg1"/>
                </a:solidFill>
              </a:rPr>
            </a:br>
            <a:r>
              <a:rPr lang="en-IN" dirty="0">
                <a:solidFill>
                  <a:schemeClr val="bg1"/>
                </a:solidFill>
              </a:rPr>
              <a:t>                     </a:t>
            </a:r>
            <a:endParaRPr lang="en-IN" dirty="0" smtClean="0">
              <a:solidFill>
                <a:schemeClr val="bg1"/>
              </a:solidFill>
            </a:endParaRPr>
          </a:p>
          <a:p>
            <a:pPr marL="0" indent="0">
              <a:buNone/>
            </a:pPr>
            <a:r>
              <a:rPr lang="en-IN" dirty="0">
                <a:solidFill>
                  <a:schemeClr val="bg1"/>
                </a:solidFill>
              </a:rPr>
              <a:t>	</a:t>
            </a:r>
            <a:r>
              <a:rPr lang="en-IN" dirty="0" smtClean="0">
                <a:solidFill>
                  <a:schemeClr val="bg1"/>
                </a:solidFill>
              </a:rPr>
              <a:t>	PROCESSOR        </a:t>
            </a:r>
            <a:r>
              <a:rPr lang="en-IN" dirty="0">
                <a:solidFill>
                  <a:schemeClr val="bg1"/>
                </a:solidFill>
              </a:rPr>
              <a:t>:INTEL  COREi5 </a:t>
            </a:r>
            <a:r>
              <a:rPr lang="en-IN" sz="2800" dirty="0">
                <a:solidFill>
                  <a:schemeClr val="bg1"/>
                </a:solidFill>
              </a:rPr>
              <a:t> 1.8GHZ </a:t>
            </a:r>
            <a:r>
              <a:rPr lang="en-IN" sz="2800" dirty="0" smtClean="0">
                <a:solidFill>
                  <a:schemeClr val="bg1"/>
                </a:solidFill>
              </a:rPr>
              <a:t>(or </a:t>
            </a:r>
            <a:r>
              <a:rPr lang="en-IN" sz="2800" dirty="0" err="1" smtClean="0">
                <a:solidFill>
                  <a:schemeClr val="bg1"/>
                </a:solidFill>
              </a:rPr>
              <a:t>equivalant</a:t>
            </a:r>
            <a:r>
              <a:rPr lang="en-IN" sz="2800" dirty="0" smtClean="0">
                <a:solidFill>
                  <a:schemeClr val="bg1"/>
                </a:solidFill>
              </a:rPr>
              <a:t>)</a:t>
            </a:r>
          </a:p>
          <a:p>
            <a:pPr marL="0" indent="0">
              <a:buNone/>
            </a:pPr>
            <a:endParaRPr lang="en-IN" sz="2800" dirty="0">
              <a:solidFill>
                <a:schemeClr val="bg1"/>
              </a:solidFill>
            </a:endParaRPr>
          </a:p>
          <a:p>
            <a:pPr marL="0" indent="0">
              <a:buNone/>
            </a:pPr>
            <a:r>
              <a:rPr lang="en-IN" sz="2800" dirty="0" smtClean="0">
                <a:solidFill>
                  <a:schemeClr val="bg1"/>
                </a:solidFill>
              </a:rPr>
              <a:t>		</a:t>
            </a:r>
            <a:r>
              <a:rPr lang="en-IN" dirty="0">
                <a:solidFill>
                  <a:schemeClr val="tx1">
                    <a:lumMod val="85000"/>
                    <a:lumOff val="15000"/>
                  </a:schemeClr>
                </a:solidFill>
              </a:rPr>
              <a:t> </a:t>
            </a:r>
            <a:r>
              <a:rPr lang="en-IN" dirty="0">
                <a:solidFill>
                  <a:schemeClr val="bg1"/>
                </a:solidFill>
              </a:rPr>
              <a:t>OPERATING SYSTEM       :</a:t>
            </a:r>
            <a:r>
              <a:rPr lang="en-IN" dirty="0" smtClean="0">
                <a:solidFill>
                  <a:schemeClr val="bg1"/>
                </a:solidFill>
              </a:rPr>
              <a:t>WINDOWS 7(min.)</a:t>
            </a:r>
            <a:endParaRPr lang="en-IN" dirty="0">
              <a:solidFill>
                <a:schemeClr val="bg1"/>
              </a:solidFill>
            </a:endParaRPr>
          </a:p>
        </p:txBody>
      </p:sp>
    </p:spTree>
    <p:extLst>
      <p:ext uri="{BB962C8B-B14F-4D97-AF65-F5344CB8AC3E}">
        <p14:creationId xmlns:p14="http://schemas.microsoft.com/office/powerpoint/2010/main" val="2629081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554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Tw Cen MT</vt:lpstr>
      <vt:lpstr>Wingdings</vt:lpstr>
      <vt:lpstr>Circuit</vt:lpstr>
      <vt:lpstr>       student result          management system</vt:lpstr>
      <vt:lpstr>        Developed by-</vt:lpstr>
      <vt:lpstr>abstract</vt:lpstr>
      <vt:lpstr>PowerPoint Presentation</vt:lpstr>
      <vt:lpstr>PowerPoint Presentation</vt:lpstr>
      <vt:lpstr>Existing system:-</vt:lpstr>
      <vt:lpstr>Drawbacks:-</vt:lpstr>
      <vt:lpstr>Proposed system:-</vt:lpstr>
      <vt:lpstr>SYSTEM REQUIREMENTS:-</vt:lpstr>
      <vt:lpstr>PowerPoint Presentation</vt:lpstr>
      <vt:lpstr>Modules:-</vt:lpstr>
      <vt:lpstr>Admin Module:  </vt:lpstr>
      <vt:lpstr>Student Module:  </vt:lpstr>
      <vt:lpstr>Website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dc:creator>Windows User</dc:creator>
  <cp:lastModifiedBy>Windows User</cp:lastModifiedBy>
  <cp:revision>8</cp:revision>
  <dcterms:created xsi:type="dcterms:W3CDTF">2022-01-03T20:11:08Z</dcterms:created>
  <dcterms:modified xsi:type="dcterms:W3CDTF">2022-01-03T21:25:05Z</dcterms:modified>
</cp:coreProperties>
</file>