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A4A-DD3E-364F-B30F-99E5EE9EA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00" y="1428750"/>
            <a:ext cx="9068586" cy="3053286"/>
          </a:xfrm>
        </p:spPr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Scientific calculator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4DAA2-B9CA-2647-B384-B8FC18706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872204"/>
          </a:xfrm>
        </p:spPr>
        <p:txBody>
          <a:bodyPr/>
          <a:lstStyle/>
          <a:p>
            <a:r>
              <a:rPr lang="en-GB">
                <a:solidFill>
                  <a:srgbClr val="C00000"/>
                </a:solidFill>
              </a:rPr>
              <a:t>Topic: </a:t>
            </a:r>
            <a:r>
              <a:rPr lang="en-GB">
                <a:solidFill>
                  <a:srgbClr val="002060"/>
                </a:solidFill>
              </a:rPr>
              <a:t>calculator</a:t>
            </a:r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C5F2-B10C-E145-8BE2-EF2C1B59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5908FC-C7AD-E344-94CE-235F7ED8D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8" y="0"/>
            <a:ext cx="12036942" cy="6858000"/>
          </a:xfrm>
        </p:spPr>
      </p:pic>
    </p:spTree>
    <p:extLst>
      <p:ext uri="{BB962C8B-B14F-4D97-AF65-F5344CB8AC3E}">
        <p14:creationId xmlns:p14="http://schemas.microsoft.com/office/powerpoint/2010/main" val="262871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E7D8-FF6B-7143-A962-A9670BFA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1BE053-5825-A946-8AF5-B3A1904F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3" y="160734"/>
            <a:ext cx="11751467" cy="6554391"/>
          </a:xfrm>
        </p:spPr>
      </p:pic>
    </p:spTree>
    <p:extLst>
      <p:ext uri="{BB962C8B-B14F-4D97-AF65-F5344CB8AC3E}">
        <p14:creationId xmlns:p14="http://schemas.microsoft.com/office/powerpoint/2010/main" val="28979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F941-B89D-B94C-9DE2-098AF3A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900FF0-222B-E44F-A3DF-77AC216A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751469" cy="6858000"/>
          </a:xfrm>
        </p:spPr>
      </p:pic>
    </p:spTree>
    <p:extLst>
      <p:ext uri="{BB962C8B-B14F-4D97-AF65-F5344CB8AC3E}">
        <p14:creationId xmlns:p14="http://schemas.microsoft.com/office/powerpoint/2010/main" val="278699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8016-912D-8848-B74A-11D67E53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E9B23E-B6E4-1C43-AC69-3DAA4F26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09" y="-5089922"/>
            <a:ext cx="11680032" cy="16734235"/>
          </a:xfrm>
        </p:spPr>
      </p:pic>
    </p:spTree>
    <p:extLst>
      <p:ext uri="{BB962C8B-B14F-4D97-AF65-F5344CB8AC3E}">
        <p14:creationId xmlns:p14="http://schemas.microsoft.com/office/powerpoint/2010/main" val="132504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1BE6-0C5A-3E44-A9EA-0D343FE2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B0CCDF-2935-584D-B1DE-4CE7928DE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0"/>
            <a:ext cx="11805047" cy="6661547"/>
          </a:xfrm>
        </p:spPr>
      </p:pic>
    </p:spTree>
    <p:extLst>
      <p:ext uri="{BB962C8B-B14F-4D97-AF65-F5344CB8AC3E}">
        <p14:creationId xmlns:p14="http://schemas.microsoft.com/office/powerpoint/2010/main" val="358354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861-FF24-9240-9F88-19EAD8F5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354368-A58C-C74E-8B5F-394F2103F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4" y="-660798"/>
            <a:ext cx="11769328" cy="11179969"/>
          </a:xfrm>
        </p:spPr>
      </p:pic>
    </p:spTree>
    <p:extLst>
      <p:ext uri="{BB962C8B-B14F-4D97-AF65-F5344CB8AC3E}">
        <p14:creationId xmlns:p14="http://schemas.microsoft.com/office/powerpoint/2010/main" val="30755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F099-7BEA-0843-8CCF-C2A30C61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" y="-1616616"/>
            <a:ext cx="10058400" cy="1371600"/>
          </a:xfrm>
        </p:spPr>
        <p:txBody>
          <a:bodyPr/>
          <a:lstStyle/>
          <a:p>
            <a:r>
              <a:rPr lang="en-GB">
                <a:solidFill>
                  <a:schemeClr val="accent5">
                    <a:lumMod val="50000"/>
                  </a:schemeClr>
                </a:solidFill>
              </a:rPr>
              <a:t>Calculator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9200-50AC-9A4F-8E11-C56F1540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Easy to learn</a:t>
            </a:r>
          </a:p>
          <a:p>
            <a:r>
              <a:rPr lang="en-GB"/>
              <a:t>Use very little to make a functional desktop application</a:t>
            </a:r>
          </a:p>
          <a:p>
            <a:r>
              <a:rPr lang="en-GB"/>
              <a:t>Layed design</a:t>
            </a:r>
          </a:p>
          <a:p>
            <a:r>
              <a:rPr lang="en-GB"/>
              <a:t>Portable across all operating system including window,macos and Linux</a:t>
            </a:r>
          </a:p>
          <a:p>
            <a:pPr marL="0" indent="0">
              <a:buNone/>
            </a:pPr>
            <a:r>
              <a:rPr lang="en-GB"/>
              <a:t>1.Pre-installed with the standard python library</a:t>
            </a:r>
          </a:p>
          <a:p>
            <a:pPr marL="0" indent="0">
              <a:buNone/>
            </a:pPr>
            <a:r>
              <a:rPr lang="en-GB"/>
              <a:t>2.This tkinter tutorial introduces you to the exciting world of GUL programming in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</vt:lpstr>
      <vt:lpstr>Scientific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VEERA V</dc:creator>
  <cp:lastModifiedBy>VEERA V</cp:lastModifiedBy>
  <cp:revision>2</cp:revision>
  <dcterms:created xsi:type="dcterms:W3CDTF">2021-12-18T21:18:34Z</dcterms:created>
  <dcterms:modified xsi:type="dcterms:W3CDTF">2021-12-18T21:42:02Z</dcterms:modified>
</cp:coreProperties>
</file>