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63" r:id="rId2"/>
    <p:sldId id="257" r:id="rId3"/>
    <p:sldId id="258" r:id="rId4"/>
    <p:sldId id="261" r:id="rId5"/>
    <p:sldId id="259" r:id="rId6"/>
    <p:sldId id="266" r:id="rId7"/>
    <p:sldId id="272" r:id="rId8"/>
    <p:sldId id="269" r:id="rId9"/>
    <p:sldId id="305" r:id="rId10"/>
    <p:sldId id="260" r:id="rId11"/>
    <p:sldId id="306" r:id="rId12"/>
    <p:sldId id="30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963B4B-7D2E-421F-8FE1-D166691446F2}" v="40" dt="2023-04-21T09:05:21.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autoAdjust="0"/>
  </p:normalViewPr>
  <p:slideViewPr>
    <p:cSldViewPr snapToGrid="0">
      <p:cViewPr>
        <p:scale>
          <a:sx n="66" d="100"/>
          <a:sy n="66" d="100"/>
        </p:scale>
        <p:origin x="660" y="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2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Mamidi" userId="12dfb1734d0ec5cf" providerId="LiveId" clId="{C5963B4B-7D2E-421F-8FE1-D166691446F2}"/>
    <pc:docChg chg="undo custSel addSld delSld modSld sldOrd">
      <pc:chgData name="Ganesh Mamidi" userId="12dfb1734d0ec5cf" providerId="LiveId" clId="{C5963B4B-7D2E-421F-8FE1-D166691446F2}" dt="2023-04-21T10:13:34.200" v="989" actId="47"/>
      <pc:docMkLst>
        <pc:docMk/>
      </pc:docMkLst>
      <pc:sldChg chg="modSp add del mod">
        <pc:chgData name="Ganesh Mamidi" userId="12dfb1734d0ec5cf" providerId="LiveId" clId="{C5963B4B-7D2E-421F-8FE1-D166691446F2}" dt="2023-04-21T08:28:12.477" v="749" actId="47"/>
        <pc:sldMkLst>
          <pc:docMk/>
          <pc:sldMk cId="3588692827" sldId="257"/>
        </pc:sldMkLst>
        <pc:spChg chg="mod">
          <ac:chgData name="Ganesh Mamidi" userId="12dfb1734d0ec5cf" providerId="LiveId" clId="{C5963B4B-7D2E-421F-8FE1-D166691446F2}" dt="2023-04-20T06:08:18.153" v="222" actId="27636"/>
          <ac:spMkLst>
            <pc:docMk/>
            <pc:sldMk cId="3588692827" sldId="257"/>
            <ac:spMk id="3" creationId="{B62856E0-E251-4F25-B123-930E6950950F}"/>
          </ac:spMkLst>
        </pc:spChg>
      </pc:sldChg>
      <pc:sldChg chg="add del">
        <pc:chgData name="Ganesh Mamidi" userId="12dfb1734d0ec5cf" providerId="LiveId" clId="{C5963B4B-7D2E-421F-8FE1-D166691446F2}" dt="2023-04-21T08:28:12.786" v="750" actId="47"/>
        <pc:sldMkLst>
          <pc:docMk/>
          <pc:sldMk cId="2050212490" sldId="258"/>
        </pc:sldMkLst>
      </pc:sldChg>
      <pc:sldChg chg="add del">
        <pc:chgData name="Ganesh Mamidi" userId="12dfb1734d0ec5cf" providerId="LiveId" clId="{C5963B4B-7D2E-421F-8FE1-D166691446F2}" dt="2023-04-21T08:28:13.240" v="752" actId="47"/>
        <pc:sldMkLst>
          <pc:docMk/>
          <pc:sldMk cId="3561283542" sldId="259"/>
        </pc:sldMkLst>
      </pc:sldChg>
      <pc:sldChg chg="modSp add del mod ord">
        <pc:chgData name="Ganesh Mamidi" userId="12dfb1734d0ec5cf" providerId="LiveId" clId="{C5963B4B-7D2E-421F-8FE1-D166691446F2}" dt="2023-04-21T09:48:22.545" v="981"/>
        <pc:sldMkLst>
          <pc:docMk/>
          <pc:sldMk cId="3254595000" sldId="260"/>
        </pc:sldMkLst>
        <pc:spChg chg="mod">
          <ac:chgData name="Ganesh Mamidi" userId="12dfb1734d0ec5cf" providerId="LiveId" clId="{C5963B4B-7D2E-421F-8FE1-D166691446F2}" dt="2023-04-20T06:14:18.852" v="322" actId="1076"/>
          <ac:spMkLst>
            <pc:docMk/>
            <pc:sldMk cId="3254595000" sldId="260"/>
            <ac:spMk id="2" creationId="{2668FAE5-20B3-4689-9DA3-8472D1AB58ED}"/>
          </ac:spMkLst>
        </pc:spChg>
        <pc:spChg chg="mod">
          <ac:chgData name="Ganesh Mamidi" userId="12dfb1734d0ec5cf" providerId="LiveId" clId="{C5963B4B-7D2E-421F-8FE1-D166691446F2}" dt="2023-04-21T08:26:58.402" v="707" actId="20577"/>
          <ac:spMkLst>
            <pc:docMk/>
            <pc:sldMk cId="3254595000" sldId="260"/>
            <ac:spMk id="3" creationId="{BC7AE300-E3EC-4F77-AE5C-CA6DD8F98BB2}"/>
          </ac:spMkLst>
        </pc:spChg>
        <pc:picChg chg="mod">
          <ac:chgData name="Ganesh Mamidi" userId="12dfb1734d0ec5cf" providerId="LiveId" clId="{C5963B4B-7D2E-421F-8FE1-D166691446F2}" dt="2023-04-20T06:14:24.817" v="323" actId="14100"/>
          <ac:picMkLst>
            <pc:docMk/>
            <pc:sldMk cId="3254595000" sldId="260"/>
            <ac:picMk id="5" creationId="{00000000-0000-0000-0000-000000000000}"/>
          </ac:picMkLst>
        </pc:picChg>
      </pc:sldChg>
      <pc:sldChg chg="modSp add del mod ord">
        <pc:chgData name="Ganesh Mamidi" userId="12dfb1734d0ec5cf" providerId="LiveId" clId="{C5963B4B-7D2E-421F-8FE1-D166691446F2}" dt="2023-04-21T08:28:13.044" v="751" actId="47"/>
        <pc:sldMkLst>
          <pc:docMk/>
          <pc:sldMk cId="3848193377" sldId="261"/>
        </pc:sldMkLst>
        <pc:spChg chg="mod">
          <ac:chgData name="Ganesh Mamidi" userId="12dfb1734d0ec5cf" providerId="LiveId" clId="{C5963B4B-7D2E-421F-8FE1-D166691446F2}" dt="2023-04-20T06:44:54.665" v="352" actId="1076"/>
          <ac:spMkLst>
            <pc:docMk/>
            <pc:sldMk cId="3848193377" sldId="261"/>
            <ac:spMk id="3" creationId="{443BCED8-CD0B-4F1D-9796-A5D0445FBF55}"/>
          </ac:spMkLst>
        </pc:spChg>
      </pc:sldChg>
      <pc:sldChg chg="addSp delSp modSp add del mod">
        <pc:chgData name="Ganesh Mamidi" userId="12dfb1734d0ec5cf" providerId="LiveId" clId="{C5963B4B-7D2E-421F-8FE1-D166691446F2}" dt="2023-04-21T09:35:02.167" v="972" actId="1076"/>
        <pc:sldMkLst>
          <pc:docMk/>
          <pc:sldMk cId="2668367952" sldId="263"/>
        </pc:sldMkLst>
        <pc:spChg chg="del mod">
          <ac:chgData name="Ganesh Mamidi" userId="12dfb1734d0ec5cf" providerId="LiveId" clId="{C5963B4B-7D2E-421F-8FE1-D166691446F2}" dt="2023-04-21T08:15:33.500" v="541" actId="478"/>
          <ac:spMkLst>
            <pc:docMk/>
            <pc:sldMk cId="2668367952" sldId="263"/>
            <ac:spMk id="2" creationId="{28489524-E250-4D8D-9E53-DBB75857E65D}"/>
          </ac:spMkLst>
        </pc:spChg>
        <pc:spChg chg="add mod">
          <ac:chgData name="Ganesh Mamidi" userId="12dfb1734d0ec5cf" providerId="LiveId" clId="{C5963B4B-7D2E-421F-8FE1-D166691446F2}" dt="2023-04-21T09:35:02.167" v="972" actId="1076"/>
          <ac:spMkLst>
            <pc:docMk/>
            <pc:sldMk cId="2668367952" sldId="263"/>
            <ac:spMk id="4" creationId="{C912CC91-9AF8-876A-2548-2A942E97A4D6}"/>
          </ac:spMkLst>
        </pc:spChg>
        <pc:picChg chg="add del mod">
          <ac:chgData name="Ganesh Mamidi" userId="12dfb1734d0ec5cf" providerId="LiveId" clId="{C5963B4B-7D2E-421F-8FE1-D166691446F2}" dt="2023-04-21T09:34:02.982" v="911" actId="478"/>
          <ac:picMkLst>
            <pc:docMk/>
            <pc:sldMk cId="2668367952" sldId="263"/>
            <ac:picMk id="6" creationId="{18F35E73-B000-A28E-D8ED-55397614D8DA}"/>
          </ac:picMkLst>
        </pc:picChg>
        <pc:picChg chg="mod">
          <ac:chgData name="Ganesh Mamidi" userId="12dfb1734d0ec5cf" providerId="LiveId" clId="{C5963B4B-7D2E-421F-8FE1-D166691446F2}" dt="2023-04-21T09:05:21.387" v="880" actId="14100"/>
          <ac:picMkLst>
            <pc:docMk/>
            <pc:sldMk cId="2668367952" sldId="263"/>
            <ac:picMk id="1026" creationId="{3B561DDA-190A-418F-95E4-5F420BFEC8C6}"/>
          </ac:picMkLst>
        </pc:picChg>
      </pc:sldChg>
      <pc:sldChg chg="add del">
        <pc:chgData name="Ganesh Mamidi" userId="12dfb1734d0ec5cf" providerId="LiveId" clId="{C5963B4B-7D2E-421F-8FE1-D166691446F2}" dt="2023-04-21T09:43:12.032" v="973" actId="47"/>
        <pc:sldMkLst>
          <pc:docMk/>
          <pc:sldMk cId="1525444028" sldId="264"/>
        </pc:sldMkLst>
      </pc:sldChg>
      <pc:sldChg chg="modSp add del mod">
        <pc:chgData name="Ganesh Mamidi" userId="12dfb1734d0ec5cf" providerId="LiveId" clId="{C5963B4B-7D2E-421F-8FE1-D166691446F2}" dt="2023-04-21T09:07:46.577" v="881" actId="47"/>
        <pc:sldMkLst>
          <pc:docMk/>
          <pc:sldMk cId="3208004504" sldId="265"/>
        </pc:sldMkLst>
        <pc:spChg chg="mod">
          <ac:chgData name="Ganesh Mamidi" userId="12dfb1734d0ec5cf" providerId="LiveId" clId="{C5963B4B-7D2E-421F-8FE1-D166691446F2}" dt="2023-04-20T06:49:45.870" v="396" actId="1076"/>
          <ac:spMkLst>
            <pc:docMk/>
            <pc:sldMk cId="3208004504" sldId="265"/>
            <ac:spMk id="2" creationId="{E11ABD25-8220-9EC7-C75B-C974E5F8FB32}"/>
          </ac:spMkLst>
        </pc:spChg>
      </pc:sldChg>
      <pc:sldChg chg="modSp add del mod ord">
        <pc:chgData name="Ganesh Mamidi" userId="12dfb1734d0ec5cf" providerId="LiveId" clId="{C5963B4B-7D2E-421F-8FE1-D166691446F2}" dt="2023-04-21T10:10:13.712" v="984"/>
        <pc:sldMkLst>
          <pc:docMk/>
          <pc:sldMk cId="1930879530" sldId="266"/>
        </pc:sldMkLst>
        <pc:picChg chg="mod">
          <ac:chgData name="Ganesh Mamidi" userId="12dfb1734d0ec5cf" providerId="LiveId" clId="{C5963B4B-7D2E-421F-8FE1-D166691446F2}" dt="2023-04-21T09:46:34.930" v="979" actId="1076"/>
          <ac:picMkLst>
            <pc:docMk/>
            <pc:sldMk cId="1930879530" sldId="266"/>
            <ac:picMk id="5" creationId="{0691FE2E-7A1C-C688-7D59-0BBEBABDC726}"/>
          </ac:picMkLst>
        </pc:picChg>
      </pc:sldChg>
      <pc:sldChg chg="modSp add del mod ord">
        <pc:chgData name="Ganesh Mamidi" userId="12dfb1734d0ec5cf" providerId="LiveId" clId="{C5963B4B-7D2E-421F-8FE1-D166691446F2}" dt="2023-04-21T10:13:34.200" v="989" actId="47"/>
        <pc:sldMkLst>
          <pc:docMk/>
          <pc:sldMk cId="3132130637" sldId="267"/>
        </pc:sldMkLst>
        <pc:spChg chg="mod">
          <ac:chgData name="Ganesh Mamidi" userId="12dfb1734d0ec5cf" providerId="LiveId" clId="{C5963B4B-7D2E-421F-8FE1-D166691446F2}" dt="2023-04-20T06:08:05.654" v="218"/>
          <ac:spMkLst>
            <pc:docMk/>
            <pc:sldMk cId="3132130637" sldId="267"/>
            <ac:spMk id="2" creationId="{DF963A8D-7364-DF27-B317-B30296C28808}"/>
          </ac:spMkLst>
        </pc:spChg>
      </pc:sldChg>
      <pc:sldChg chg="modSp del mod">
        <pc:chgData name="Ganesh Mamidi" userId="12dfb1734d0ec5cf" providerId="LiveId" clId="{C5963B4B-7D2E-421F-8FE1-D166691446F2}" dt="2023-04-20T06:50:15.367" v="397" actId="47"/>
        <pc:sldMkLst>
          <pc:docMk/>
          <pc:sldMk cId="207373997" sldId="268"/>
        </pc:sldMkLst>
        <pc:spChg chg="mod">
          <ac:chgData name="Ganesh Mamidi" userId="12dfb1734d0ec5cf" providerId="LiveId" clId="{C5963B4B-7D2E-421F-8FE1-D166691446F2}" dt="2023-04-20T06:08:05.654" v="218"/>
          <ac:spMkLst>
            <pc:docMk/>
            <pc:sldMk cId="207373997" sldId="268"/>
            <ac:spMk id="2" creationId="{A46D4679-B9B3-CF47-5564-AB69409486D5}"/>
          </ac:spMkLst>
        </pc:spChg>
      </pc:sldChg>
      <pc:sldChg chg="modSp add del mod">
        <pc:chgData name="Ganesh Mamidi" userId="12dfb1734d0ec5cf" providerId="LiveId" clId="{C5963B4B-7D2E-421F-8FE1-D166691446F2}" dt="2023-04-21T09:49:24.313" v="982" actId="1076"/>
        <pc:sldMkLst>
          <pc:docMk/>
          <pc:sldMk cId="1360937757" sldId="269"/>
        </pc:sldMkLst>
        <pc:spChg chg="mod">
          <ac:chgData name="Ganesh Mamidi" userId="12dfb1734d0ec5cf" providerId="LiveId" clId="{C5963B4B-7D2E-421F-8FE1-D166691446F2}" dt="2023-04-21T09:29:17.843" v="905" actId="122"/>
          <ac:spMkLst>
            <pc:docMk/>
            <pc:sldMk cId="1360937757" sldId="269"/>
            <ac:spMk id="2" creationId="{43F9848E-A8A8-3EDD-3F1A-F6A998CC3D24}"/>
          </ac:spMkLst>
        </pc:spChg>
        <pc:picChg chg="mod">
          <ac:chgData name="Ganesh Mamidi" userId="12dfb1734d0ec5cf" providerId="LiveId" clId="{C5963B4B-7D2E-421F-8FE1-D166691446F2}" dt="2023-04-21T09:49:24.313" v="982" actId="1076"/>
          <ac:picMkLst>
            <pc:docMk/>
            <pc:sldMk cId="1360937757" sldId="269"/>
            <ac:picMk id="5" creationId="{055A734A-03BA-6CE1-FB20-C66FC8F26D94}"/>
          </ac:picMkLst>
        </pc:picChg>
      </pc:sldChg>
      <pc:sldChg chg="modSp add del mod">
        <pc:chgData name="Ganesh Mamidi" userId="12dfb1734d0ec5cf" providerId="LiveId" clId="{C5963B4B-7D2E-421F-8FE1-D166691446F2}" dt="2023-04-21T09:29:02.669" v="889" actId="47"/>
        <pc:sldMkLst>
          <pc:docMk/>
          <pc:sldMk cId="499368233" sldId="270"/>
        </pc:sldMkLst>
        <pc:spChg chg="mod">
          <ac:chgData name="Ganesh Mamidi" userId="12dfb1734d0ec5cf" providerId="LiveId" clId="{C5963B4B-7D2E-421F-8FE1-D166691446F2}" dt="2023-04-20T06:51:22.639" v="408" actId="20577"/>
          <ac:spMkLst>
            <pc:docMk/>
            <pc:sldMk cId="499368233" sldId="270"/>
            <ac:spMk id="2" creationId="{CF8B2E63-B2F5-0F70-8CA4-10C6B86D1B3B}"/>
          </ac:spMkLst>
        </pc:spChg>
        <pc:picChg chg="mod">
          <ac:chgData name="Ganesh Mamidi" userId="12dfb1734d0ec5cf" providerId="LiveId" clId="{C5963B4B-7D2E-421F-8FE1-D166691446F2}" dt="2023-04-20T06:50:34.738" v="398" actId="1076"/>
          <ac:picMkLst>
            <pc:docMk/>
            <pc:sldMk cId="499368233" sldId="270"/>
            <ac:picMk id="5" creationId="{4F99D9BC-1231-DC3E-C088-9E0D59C7E89F}"/>
          </ac:picMkLst>
        </pc:picChg>
      </pc:sldChg>
      <pc:sldChg chg="delSp modSp add del mod">
        <pc:chgData name="Ganesh Mamidi" userId="12dfb1734d0ec5cf" providerId="LiveId" clId="{C5963B4B-7D2E-421F-8FE1-D166691446F2}" dt="2023-04-21T09:08:58.280" v="883" actId="47"/>
        <pc:sldMkLst>
          <pc:docMk/>
          <pc:sldMk cId="1329716970" sldId="271"/>
        </pc:sldMkLst>
        <pc:spChg chg="mod">
          <ac:chgData name="Ganesh Mamidi" userId="12dfb1734d0ec5cf" providerId="LiveId" clId="{C5963B4B-7D2E-421F-8FE1-D166691446F2}" dt="2023-04-20T06:51:39.967" v="412" actId="27636"/>
          <ac:spMkLst>
            <pc:docMk/>
            <pc:sldMk cId="1329716970" sldId="271"/>
            <ac:spMk id="2" creationId="{F4F10AFF-E130-E14E-4CCC-79195EAA46A9}"/>
          </ac:spMkLst>
        </pc:spChg>
        <pc:picChg chg="del mod">
          <ac:chgData name="Ganesh Mamidi" userId="12dfb1734d0ec5cf" providerId="LiveId" clId="{C5963B4B-7D2E-421F-8FE1-D166691446F2}" dt="2023-04-21T09:08:53.802" v="882" actId="478"/>
          <ac:picMkLst>
            <pc:docMk/>
            <pc:sldMk cId="1329716970" sldId="271"/>
            <ac:picMk id="5" creationId="{8E4C06F8-3110-8C67-730D-570235C40320}"/>
          </ac:picMkLst>
        </pc:picChg>
      </pc:sldChg>
      <pc:sldChg chg="modSp add del mod ord">
        <pc:chgData name="Ganesh Mamidi" userId="12dfb1734d0ec5cf" providerId="LiveId" clId="{C5963B4B-7D2E-421F-8FE1-D166691446F2}" dt="2023-04-21T09:44:11.819" v="976"/>
        <pc:sldMkLst>
          <pc:docMk/>
          <pc:sldMk cId="2318732800" sldId="272"/>
        </pc:sldMkLst>
        <pc:spChg chg="mod">
          <ac:chgData name="Ganesh Mamidi" userId="12dfb1734d0ec5cf" providerId="LiveId" clId="{C5963B4B-7D2E-421F-8FE1-D166691446F2}" dt="2023-04-20T06:51:55.654" v="415" actId="1076"/>
          <ac:spMkLst>
            <pc:docMk/>
            <pc:sldMk cId="2318732800" sldId="272"/>
            <ac:spMk id="2" creationId="{ED089522-B0EC-7142-9304-F744D8E93FC4}"/>
          </ac:spMkLst>
        </pc:spChg>
        <pc:picChg chg="mod">
          <ac:chgData name="Ganesh Mamidi" userId="12dfb1734d0ec5cf" providerId="LiveId" clId="{C5963B4B-7D2E-421F-8FE1-D166691446F2}" dt="2023-04-20T06:51:50.957" v="414" actId="1076"/>
          <ac:picMkLst>
            <pc:docMk/>
            <pc:sldMk cId="2318732800" sldId="272"/>
            <ac:picMk id="5" creationId="{37C6734F-B068-BA32-D8A7-D933AAE6C597}"/>
          </ac:picMkLst>
        </pc:picChg>
      </pc:sldChg>
      <pc:sldChg chg="modSp add del mod">
        <pc:chgData name="Ganesh Mamidi" userId="12dfb1734d0ec5cf" providerId="LiveId" clId="{C5963B4B-7D2E-421F-8FE1-D166691446F2}" dt="2023-04-21T09:31:07.489" v="906" actId="2696"/>
        <pc:sldMkLst>
          <pc:docMk/>
          <pc:sldMk cId="851102784" sldId="273"/>
        </pc:sldMkLst>
        <pc:spChg chg="mod">
          <ac:chgData name="Ganesh Mamidi" userId="12dfb1734d0ec5cf" providerId="LiveId" clId="{C5963B4B-7D2E-421F-8FE1-D166691446F2}" dt="2023-04-20T06:52:13.555" v="417" actId="1076"/>
          <ac:spMkLst>
            <pc:docMk/>
            <pc:sldMk cId="851102784" sldId="273"/>
            <ac:spMk id="2" creationId="{299A218D-13AA-C9C0-8489-612A744CA099}"/>
          </ac:spMkLst>
        </pc:spChg>
        <pc:spChg chg="mod">
          <ac:chgData name="Ganesh Mamidi" userId="12dfb1734d0ec5cf" providerId="LiveId" clId="{C5963B4B-7D2E-421F-8FE1-D166691446F2}" dt="2023-04-20T06:52:38.912" v="420" actId="1076"/>
          <ac:spMkLst>
            <pc:docMk/>
            <pc:sldMk cId="851102784" sldId="273"/>
            <ac:spMk id="3" creationId="{512916E4-D0A5-B6EE-9509-11958AC826A2}"/>
          </ac:spMkLst>
        </pc:spChg>
        <pc:picChg chg="mod">
          <ac:chgData name="Ganesh Mamidi" userId="12dfb1734d0ec5cf" providerId="LiveId" clId="{C5963B4B-7D2E-421F-8FE1-D166691446F2}" dt="2023-04-20T06:52:30.494" v="419" actId="1076"/>
          <ac:picMkLst>
            <pc:docMk/>
            <pc:sldMk cId="851102784" sldId="273"/>
            <ac:picMk id="6" creationId="{AD3687B6-333A-A98C-F320-A6B5D1B9BFF2}"/>
          </ac:picMkLst>
        </pc:picChg>
      </pc:sldChg>
      <pc:sldChg chg="del">
        <pc:chgData name="Ganesh Mamidi" userId="12dfb1734d0ec5cf" providerId="LiveId" clId="{C5963B4B-7D2E-421F-8FE1-D166691446F2}" dt="2023-04-21T08:27:58.872" v="708" actId="2696"/>
        <pc:sldMkLst>
          <pc:docMk/>
          <pc:sldMk cId="4268833752" sldId="274"/>
        </pc:sldMkLst>
      </pc:sldChg>
      <pc:sldChg chg="del">
        <pc:chgData name="Ganesh Mamidi" userId="12dfb1734d0ec5cf" providerId="LiveId" clId="{C5963B4B-7D2E-421F-8FE1-D166691446F2}" dt="2023-04-21T08:28:02.162" v="709" actId="47"/>
        <pc:sldMkLst>
          <pc:docMk/>
          <pc:sldMk cId="1025139021" sldId="275"/>
        </pc:sldMkLst>
      </pc:sldChg>
      <pc:sldChg chg="del">
        <pc:chgData name="Ganesh Mamidi" userId="12dfb1734d0ec5cf" providerId="LiveId" clId="{C5963B4B-7D2E-421F-8FE1-D166691446F2}" dt="2023-04-21T08:28:03.897" v="710" actId="47"/>
        <pc:sldMkLst>
          <pc:docMk/>
          <pc:sldMk cId="552020177" sldId="276"/>
        </pc:sldMkLst>
      </pc:sldChg>
      <pc:sldChg chg="del">
        <pc:chgData name="Ganesh Mamidi" userId="12dfb1734d0ec5cf" providerId="LiveId" clId="{C5963B4B-7D2E-421F-8FE1-D166691446F2}" dt="2023-04-21T08:28:04.299" v="711" actId="47"/>
        <pc:sldMkLst>
          <pc:docMk/>
          <pc:sldMk cId="292449681" sldId="277"/>
        </pc:sldMkLst>
      </pc:sldChg>
      <pc:sldChg chg="del">
        <pc:chgData name="Ganesh Mamidi" userId="12dfb1734d0ec5cf" providerId="LiveId" clId="{C5963B4B-7D2E-421F-8FE1-D166691446F2}" dt="2023-04-21T08:28:04.910" v="712" actId="47"/>
        <pc:sldMkLst>
          <pc:docMk/>
          <pc:sldMk cId="3825635852" sldId="278"/>
        </pc:sldMkLst>
      </pc:sldChg>
      <pc:sldChg chg="del">
        <pc:chgData name="Ganesh Mamidi" userId="12dfb1734d0ec5cf" providerId="LiveId" clId="{C5963B4B-7D2E-421F-8FE1-D166691446F2}" dt="2023-04-21T08:28:05.157" v="713" actId="47"/>
        <pc:sldMkLst>
          <pc:docMk/>
          <pc:sldMk cId="2393982622" sldId="279"/>
        </pc:sldMkLst>
      </pc:sldChg>
      <pc:sldChg chg="del">
        <pc:chgData name="Ganesh Mamidi" userId="12dfb1734d0ec5cf" providerId="LiveId" clId="{C5963B4B-7D2E-421F-8FE1-D166691446F2}" dt="2023-04-21T08:28:05.379" v="714" actId="47"/>
        <pc:sldMkLst>
          <pc:docMk/>
          <pc:sldMk cId="846099605" sldId="280"/>
        </pc:sldMkLst>
      </pc:sldChg>
      <pc:sldChg chg="del">
        <pc:chgData name="Ganesh Mamidi" userId="12dfb1734d0ec5cf" providerId="LiveId" clId="{C5963B4B-7D2E-421F-8FE1-D166691446F2}" dt="2023-04-21T08:28:05.569" v="715" actId="47"/>
        <pc:sldMkLst>
          <pc:docMk/>
          <pc:sldMk cId="257033072" sldId="281"/>
        </pc:sldMkLst>
      </pc:sldChg>
      <pc:sldChg chg="del">
        <pc:chgData name="Ganesh Mamidi" userId="12dfb1734d0ec5cf" providerId="LiveId" clId="{C5963B4B-7D2E-421F-8FE1-D166691446F2}" dt="2023-04-21T08:28:05.751" v="716" actId="47"/>
        <pc:sldMkLst>
          <pc:docMk/>
          <pc:sldMk cId="1543466355" sldId="282"/>
        </pc:sldMkLst>
      </pc:sldChg>
      <pc:sldChg chg="del">
        <pc:chgData name="Ganesh Mamidi" userId="12dfb1734d0ec5cf" providerId="LiveId" clId="{C5963B4B-7D2E-421F-8FE1-D166691446F2}" dt="2023-04-21T08:28:05.917" v="717" actId="47"/>
        <pc:sldMkLst>
          <pc:docMk/>
          <pc:sldMk cId="827922456" sldId="283"/>
        </pc:sldMkLst>
      </pc:sldChg>
      <pc:sldChg chg="del">
        <pc:chgData name="Ganesh Mamidi" userId="12dfb1734d0ec5cf" providerId="LiveId" clId="{C5963B4B-7D2E-421F-8FE1-D166691446F2}" dt="2023-04-21T08:28:06.098" v="718" actId="47"/>
        <pc:sldMkLst>
          <pc:docMk/>
          <pc:sldMk cId="4175721422" sldId="284"/>
        </pc:sldMkLst>
      </pc:sldChg>
      <pc:sldChg chg="del">
        <pc:chgData name="Ganesh Mamidi" userId="12dfb1734d0ec5cf" providerId="LiveId" clId="{C5963B4B-7D2E-421F-8FE1-D166691446F2}" dt="2023-04-21T08:28:06.270" v="719" actId="47"/>
        <pc:sldMkLst>
          <pc:docMk/>
          <pc:sldMk cId="1199218763" sldId="285"/>
        </pc:sldMkLst>
      </pc:sldChg>
      <pc:sldChg chg="del">
        <pc:chgData name="Ganesh Mamidi" userId="12dfb1734d0ec5cf" providerId="LiveId" clId="{C5963B4B-7D2E-421F-8FE1-D166691446F2}" dt="2023-04-21T08:28:06.441" v="720" actId="47"/>
        <pc:sldMkLst>
          <pc:docMk/>
          <pc:sldMk cId="2229044867" sldId="286"/>
        </pc:sldMkLst>
      </pc:sldChg>
      <pc:sldChg chg="del">
        <pc:chgData name="Ganesh Mamidi" userId="12dfb1734d0ec5cf" providerId="LiveId" clId="{C5963B4B-7D2E-421F-8FE1-D166691446F2}" dt="2023-04-21T08:28:06.606" v="721" actId="47"/>
        <pc:sldMkLst>
          <pc:docMk/>
          <pc:sldMk cId="2695526379" sldId="287"/>
        </pc:sldMkLst>
      </pc:sldChg>
      <pc:sldChg chg="del">
        <pc:chgData name="Ganesh Mamidi" userId="12dfb1734d0ec5cf" providerId="LiveId" clId="{C5963B4B-7D2E-421F-8FE1-D166691446F2}" dt="2023-04-21T08:28:06.788" v="722" actId="47"/>
        <pc:sldMkLst>
          <pc:docMk/>
          <pc:sldMk cId="3613862797" sldId="288"/>
        </pc:sldMkLst>
      </pc:sldChg>
      <pc:sldChg chg="modSp del mod">
        <pc:chgData name="Ganesh Mamidi" userId="12dfb1734d0ec5cf" providerId="LiveId" clId="{C5963B4B-7D2E-421F-8FE1-D166691446F2}" dt="2023-04-21T08:28:06.933" v="723" actId="47"/>
        <pc:sldMkLst>
          <pc:docMk/>
          <pc:sldMk cId="3273685787" sldId="289"/>
        </pc:sldMkLst>
        <pc:spChg chg="mod">
          <ac:chgData name="Ganesh Mamidi" userId="12dfb1734d0ec5cf" providerId="LiveId" clId="{C5963B4B-7D2E-421F-8FE1-D166691446F2}" dt="2023-04-20T06:53:51.149" v="422" actId="20577"/>
          <ac:spMkLst>
            <pc:docMk/>
            <pc:sldMk cId="3273685787" sldId="289"/>
            <ac:spMk id="2" creationId="{52C7FFD9-A479-A0B9-930B-103E4183F106}"/>
          </ac:spMkLst>
        </pc:spChg>
        <pc:picChg chg="mod">
          <ac:chgData name="Ganesh Mamidi" userId="12dfb1734d0ec5cf" providerId="LiveId" clId="{C5963B4B-7D2E-421F-8FE1-D166691446F2}" dt="2023-04-20T06:53:57.064" v="423" actId="1076"/>
          <ac:picMkLst>
            <pc:docMk/>
            <pc:sldMk cId="3273685787" sldId="289"/>
            <ac:picMk id="4" creationId="{6E9580CC-2F6B-5AA8-45A6-38FEF6CB82AA}"/>
          </ac:picMkLst>
        </pc:picChg>
      </pc:sldChg>
      <pc:sldChg chg="modSp del mod">
        <pc:chgData name="Ganesh Mamidi" userId="12dfb1734d0ec5cf" providerId="LiveId" clId="{C5963B4B-7D2E-421F-8FE1-D166691446F2}" dt="2023-04-21T08:28:07.075" v="724" actId="47"/>
        <pc:sldMkLst>
          <pc:docMk/>
          <pc:sldMk cId="2370607712" sldId="290"/>
        </pc:sldMkLst>
        <pc:picChg chg="mod">
          <ac:chgData name="Ganesh Mamidi" userId="12dfb1734d0ec5cf" providerId="LiveId" clId="{C5963B4B-7D2E-421F-8FE1-D166691446F2}" dt="2023-04-20T06:54:13.422" v="428" actId="14100"/>
          <ac:picMkLst>
            <pc:docMk/>
            <pc:sldMk cId="2370607712" sldId="290"/>
            <ac:picMk id="3" creationId="{79445929-BDC7-6DA7-7C0B-753409747DCB}"/>
          </ac:picMkLst>
        </pc:picChg>
      </pc:sldChg>
      <pc:sldChg chg="del">
        <pc:chgData name="Ganesh Mamidi" userId="12dfb1734d0ec5cf" providerId="LiveId" clId="{C5963B4B-7D2E-421F-8FE1-D166691446F2}" dt="2023-04-21T08:28:07.252" v="725" actId="47"/>
        <pc:sldMkLst>
          <pc:docMk/>
          <pc:sldMk cId="1847420589" sldId="291"/>
        </pc:sldMkLst>
      </pc:sldChg>
      <pc:sldChg chg="del">
        <pc:chgData name="Ganesh Mamidi" userId="12dfb1734d0ec5cf" providerId="LiveId" clId="{C5963B4B-7D2E-421F-8FE1-D166691446F2}" dt="2023-04-21T08:28:07.420" v="726" actId="47"/>
        <pc:sldMkLst>
          <pc:docMk/>
          <pc:sldMk cId="658018608" sldId="292"/>
        </pc:sldMkLst>
      </pc:sldChg>
      <pc:sldChg chg="del">
        <pc:chgData name="Ganesh Mamidi" userId="12dfb1734d0ec5cf" providerId="LiveId" clId="{C5963B4B-7D2E-421F-8FE1-D166691446F2}" dt="2023-04-21T08:28:07.579" v="727" actId="47"/>
        <pc:sldMkLst>
          <pc:docMk/>
          <pc:sldMk cId="2038475788" sldId="293"/>
        </pc:sldMkLst>
      </pc:sldChg>
      <pc:sldChg chg="del">
        <pc:chgData name="Ganesh Mamidi" userId="12dfb1734d0ec5cf" providerId="LiveId" clId="{C5963B4B-7D2E-421F-8FE1-D166691446F2}" dt="2023-04-21T08:28:07.784" v="728" actId="47"/>
        <pc:sldMkLst>
          <pc:docMk/>
          <pc:sldMk cId="3637932632" sldId="294"/>
        </pc:sldMkLst>
      </pc:sldChg>
      <pc:sldChg chg="modSp del mod">
        <pc:chgData name="Ganesh Mamidi" userId="12dfb1734d0ec5cf" providerId="LiveId" clId="{C5963B4B-7D2E-421F-8FE1-D166691446F2}" dt="2023-04-20T08:54:20.747" v="540" actId="47"/>
        <pc:sldMkLst>
          <pc:docMk/>
          <pc:sldMk cId="3527612267" sldId="295"/>
        </pc:sldMkLst>
        <pc:spChg chg="mod">
          <ac:chgData name="Ganesh Mamidi" userId="12dfb1734d0ec5cf" providerId="LiveId" clId="{C5963B4B-7D2E-421F-8FE1-D166691446F2}" dt="2023-04-20T06:54:24.249" v="429" actId="1076"/>
          <ac:spMkLst>
            <pc:docMk/>
            <pc:sldMk cId="3527612267" sldId="295"/>
            <ac:spMk id="10" creationId="{0AB0F67E-EF0F-DC78-FD52-B1DAFC2923EF}"/>
          </ac:spMkLst>
        </pc:spChg>
        <pc:picChg chg="mod">
          <ac:chgData name="Ganesh Mamidi" userId="12dfb1734d0ec5cf" providerId="LiveId" clId="{C5963B4B-7D2E-421F-8FE1-D166691446F2}" dt="2023-04-20T06:54:29.281" v="430" actId="1076"/>
          <ac:picMkLst>
            <pc:docMk/>
            <pc:sldMk cId="3527612267" sldId="295"/>
            <ac:picMk id="6" creationId="{F9A2F9F2-8873-44F2-F1F4-45126D95B34C}"/>
          </ac:picMkLst>
        </pc:picChg>
      </pc:sldChg>
      <pc:sldChg chg="modSp del mod">
        <pc:chgData name="Ganesh Mamidi" userId="12dfb1734d0ec5cf" providerId="LiveId" clId="{C5963B4B-7D2E-421F-8FE1-D166691446F2}" dt="2023-04-20T08:54:12.501" v="539" actId="47"/>
        <pc:sldMkLst>
          <pc:docMk/>
          <pc:sldMk cId="507633476" sldId="296"/>
        </pc:sldMkLst>
        <pc:picChg chg="mod">
          <ac:chgData name="Ganesh Mamidi" userId="12dfb1734d0ec5cf" providerId="LiveId" clId="{C5963B4B-7D2E-421F-8FE1-D166691446F2}" dt="2023-04-20T06:54:37.498" v="431" actId="14100"/>
          <ac:picMkLst>
            <pc:docMk/>
            <pc:sldMk cId="507633476" sldId="296"/>
            <ac:picMk id="3" creationId="{8D84B7F5-8046-F558-B194-5362C29CBF7F}"/>
          </ac:picMkLst>
        </pc:picChg>
      </pc:sldChg>
      <pc:sldChg chg="del">
        <pc:chgData name="Ganesh Mamidi" userId="12dfb1734d0ec5cf" providerId="LiveId" clId="{C5963B4B-7D2E-421F-8FE1-D166691446F2}" dt="2023-04-20T06:45:44.363" v="355" actId="47"/>
        <pc:sldMkLst>
          <pc:docMk/>
          <pc:sldMk cId="2125602535" sldId="297"/>
        </pc:sldMkLst>
      </pc:sldChg>
      <pc:sldChg chg="del">
        <pc:chgData name="Ganesh Mamidi" userId="12dfb1734d0ec5cf" providerId="LiveId" clId="{C5963B4B-7D2E-421F-8FE1-D166691446F2}" dt="2023-04-20T06:45:42.053" v="354" actId="47"/>
        <pc:sldMkLst>
          <pc:docMk/>
          <pc:sldMk cId="747691038" sldId="298"/>
        </pc:sldMkLst>
      </pc:sldChg>
      <pc:sldChg chg="del">
        <pc:chgData name="Ganesh Mamidi" userId="12dfb1734d0ec5cf" providerId="LiveId" clId="{C5963B4B-7D2E-421F-8FE1-D166691446F2}" dt="2023-04-20T06:45:39.679" v="353" actId="47"/>
        <pc:sldMkLst>
          <pc:docMk/>
          <pc:sldMk cId="722896260" sldId="299"/>
        </pc:sldMkLst>
      </pc:sldChg>
      <pc:sldChg chg="add del">
        <pc:chgData name="Ganesh Mamidi" userId="12dfb1734d0ec5cf" providerId="LiveId" clId="{C5963B4B-7D2E-421F-8FE1-D166691446F2}" dt="2023-04-21T09:43:55.680" v="974" actId="47"/>
        <pc:sldMkLst>
          <pc:docMk/>
          <pc:sldMk cId="414911545" sldId="300"/>
        </pc:sldMkLst>
      </pc:sldChg>
      <pc:sldChg chg="del">
        <pc:chgData name="Ganesh Mamidi" userId="12dfb1734d0ec5cf" providerId="LiveId" clId="{C5963B4B-7D2E-421F-8FE1-D166691446F2}" dt="2023-04-20T06:46:18.034" v="356" actId="47"/>
        <pc:sldMkLst>
          <pc:docMk/>
          <pc:sldMk cId="2873167178" sldId="301"/>
        </pc:sldMkLst>
      </pc:sldChg>
      <pc:sldChg chg="modSp add del mod">
        <pc:chgData name="Ganesh Mamidi" userId="12dfb1734d0ec5cf" providerId="LiveId" clId="{C5963B4B-7D2E-421F-8FE1-D166691446F2}" dt="2023-04-21T09:15:47.499" v="886" actId="47"/>
        <pc:sldMkLst>
          <pc:docMk/>
          <pc:sldMk cId="3412393175" sldId="302"/>
        </pc:sldMkLst>
        <pc:spChg chg="mod">
          <ac:chgData name="Ganesh Mamidi" userId="12dfb1734d0ec5cf" providerId="LiveId" clId="{C5963B4B-7D2E-421F-8FE1-D166691446F2}" dt="2023-04-20T06:47:00.889" v="362" actId="1076"/>
          <ac:spMkLst>
            <pc:docMk/>
            <pc:sldMk cId="3412393175" sldId="302"/>
            <ac:spMk id="4" creationId="{AFE9EC43-1E70-8D8D-06C1-ED92D951899F}"/>
          </ac:spMkLst>
        </pc:spChg>
        <pc:spChg chg="mod">
          <ac:chgData name="Ganesh Mamidi" userId="12dfb1734d0ec5cf" providerId="LiveId" clId="{C5963B4B-7D2E-421F-8FE1-D166691446F2}" dt="2023-04-20T06:46:58.401" v="361" actId="1076"/>
          <ac:spMkLst>
            <pc:docMk/>
            <pc:sldMk cId="3412393175" sldId="302"/>
            <ac:spMk id="5" creationId="{9DCB0C13-4B54-9047-0D18-BD5F104CA812}"/>
          </ac:spMkLst>
        </pc:spChg>
        <pc:spChg chg="mod">
          <ac:chgData name="Ganesh Mamidi" userId="12dfb1734d0ec5cf" providerId="LiveId" clId="{C5963B4B-7D2E-421F-8FE1-D166691446F2}" dt="2023-04-20T06:47:06.604" v="363" actId="1076"/>
          <ac:spMkLst>
            <pc:docMk/>
            <pc:sldMk cId="3412393175" sldId="302"/>
            <ac:spMk id="7" creationId="{A88ADC89-1BD4-43DC-BDF7-2633D811C50C}"/>
          </ac:spMkLst>
        </pc:spChg>
        <pc:spChg chg="mod">
          <ac:chgData name="Ganesh Mamidi" userId="12dfb1734d0ec5cf" providerId="LiveId" clId="{C5963B4B-7D2E-421F-8FE1-D166691446F2}" dt="2023-04-20T06:47:39.534" v="371" actId="1076"/>
          <ac:spMkLst>
            <pc:docMk/>
            <pc:sldMk cId="3412393175" sldId="302"/>
            <ac:spMk id="9" creationId="{4544FF62-8FDF-47C4-F799-CF9D477AB21B}"/>
          </ac:spMkLst>
        </pc:spChg>
        <pc:spChg chg="mod">
          <ac:chgData name="Ganesh Mamidi" userId="12dfb1734d0ec5cf" providerId="LiveId" clId="{C5963B4B-7D2E-421F-8FE1-D166691446F2}" dt="2023-04-20T06:47:30.006" v="367" actId="1076"/>
          <ac:spMkLst>
            <pc:docMk/>
            <pc:sldMk cId="3412393175" sldId="302"/>
            <ac:spMk id="11" creationId="{D465E3CA-8C5F-B7AD-7535-0E4FBD57C0BA}"/>
          </ac:spMkLst>
        </pc:spChg>
        <pc:spChg chg="mod">
          <ac:chgData name="Ganesh Mamidi" userId="12dfb1734d0ec5cf" providerId="LiveId" clId="{C5963B4B-7D2E-421F-8FE1-D166691446F2}" dt="2023-04-20T06:47:35.287" v="369" actId="1076"/>
          <ac:spMkLst>
            <pc:docMk/>
            <pc:sldMk cId="3412393175" sldId="302"/>
            <ac:spMk id="13" creationId="{F70ADC8E-3F7F-34DD-4EAC-260843CF0656}"/>
          </ac:spMkLst>
        </pc:spChg>
        <pc:spChg chg="mod">
          <ac:chgData name="Ganesh Mamidi" userId="12dfb1734d0ec5cf" providerId="LiveId" clId="{C5963B4B-7D2E-421F-8FE1-D166691446F2}" dt="2023-04-20T06:47:38.307" v="370" actId="1076"/>
          <ac:spMkLst>
            <pc:docMk/>
            <pc:sldMk cId="3412393175" sldId="302"/>
            <ac:spMk id="15" creationId="{83D20DD6-AA3A-41B1-BAD6-2CDA2353FE44}"/>
          </ac:spMkLst>
        </pc:spChg>
        <pc:spChg chg="mod">
          <ac:chgData name="Ganesh Mamidi" userId="12dfb1734d0ec5cf" providerId="LiveId" clId="{C5963B4B-7D2E-421F-8FE1-D166691446F2}" dt="2023-04-20T06:47:17.214" v="365" actId="1076"/>
          <ac:spMkLst>
            <pc:docMk/>
            <pc:sldMk cId="3412393175" sldId="302"/>
            <ac:spMk id="16" creationId="{1ED1C4A4-8AAD-842D-F62B-99ECC81E08B3}"/>
          </ac:spMkLst>
        </pc:spChg>
      </pc:sldChg>
      <pc:sldChg chg="addSp delSp modSp add del mod">
        <pc:chgData name="Ganesh Mamidi" userId="12dfb1734d0ec5cf" providerId="LiveId" clId="{C5963B4B-7D2E-421F-8FE1-D166691446F2}" dt="2023-04-21T09:15:50.584" v="887" actId="47"/>
        <pc:sldMkLst>
          <pc:docMk/>
          <pc:sldMk cId="1555440521" sldId="303"/>
        </pc:sldMkLst>
        <pc:spChg chg="add del">
          <ac:chgData name="Ganesh Mamidi" userId="12dfb1734d0ec5cf" providerId="LiveId" clId="{C5963B4B-7D2E-421F-8FE1-D166691446F2}" dt="2023-04-20T06:49:20.174" v="393" actId="22"/>
          <ac:spMkLst>
            <pc:docMk/>
            <pc:sldMk cId="1555440521" sldId="303"/>
            <ac:spMk id="3" creationId="{029779D5-0764-E274-195E-7ADBB84609EC}"/>
          </ac:spMkLst>
        </pc:spChg>
        <pc:graphicFrameChg chg="add del mod modGraphic">
          <ac:chgData name="Ganesh Mamidi" userId="12dfb1734d0ec5cf" providerId="LiveId" clId="{C5963B4B-7D2E-421F-8FE1-D166691446F2}" dt="2023-04-20T06:49:25.764" v="395" actId="20577"/>
          <ac:graphicFrameMkLst>
            <pc:docMk/>
            <pc:sldMk cId="1555440521" sldId="303"/>
            <ac:graphicFrameMk id="4" creationId="{74CDDD18-1D9A-B114-2657-23D92623DA23}"/>
          </ac:graphicFrameMkLst>
        </pc:graphicFrameChg>
      </pc:sldChg>
      <pc:sldChg chg="addSp delSp modSp new add del mod modTransition">
        <pc:chgData name="Ganesh Mamidi" userId="12dfb1734d0ec5cf" providerId="LiveId" clId="{C5963B4B-7D2E-421F-8FE1-D166691446F2}" dt="2023-04-21T08:28:19.327" v="766" actId="47"/>
        <pc:sldMkLst>
          <pc:docMk/>
          <pc:sldMk cId="121615656" sldId="304"/>
        </pc:sldMkLst>
        <pc:spChg chg="add del mod">
          <ac:chgData name="Ganesh Mamidi" userId="12dfb1734d0ec5cf" providerId="LiveId" clId="{C5963B4B-7D2E-421F-8FE1-D166691446F2}" dt="2023-04-20T03:28:11.214" v="16"/>
          <ac:spMkLst>
            <pc:docMk/>
            <pc:sldMk cId="121615656" sldId="304"/>
            <ac:spMk id="2" creationId="{529FF326-BF5C-FA75-BD54-11154EABDBF1}"/>
          </ac:spMkLst>
        </pc:spChg>
        <pc:spChg chg="add del mod">
          <ac:chgData name="Ganesh Mamidi" userId="12dfb1734d0ec5cf" providerId="LiveId" clId="{C5963B4B-7D2E-421F-8FE1-D166691446F2}" dt="2023-04-20T03:28:46.302" v="32" actId="478"/>
          <ac:spMkLst>
            <pc:docMk/>
            <pc:sldMk cId="121615656" sldId="304"/>
            <ac:spMk id="3" creationId="{A6902F60-7259-4E4D-F616-B75FC2036C5F}"/>
          </ac:spMkLst>
        </pc:spChg>
        <pc:spChg chg="add mod">
          <ac:chgData name="Ganesh Mamidi" userId="12dfb1734d0ec5cf" providerId="LiveId" clId="{C5963B4B-7D2E-421F-8FE1-D166691446F2}" dt="2023-04-20T06:58:19.695" v="532" actId="255"/>
          <ac:spMkLst>
            <pc:docMk/>
            <pc:sldMk cId="121615656" sldId="304"/>
            <ac:spMk id="4" creationId="{B4BEEB24-2C54-98C2-AF02-91F9340A5DE3}"/>
          </ac:spMkLst>
        </pc:spChg>
        <pc:spChg chg="add del mod">
          <ac:chgData name="Ganesh Mamidi" userId="12dfb1734d0ec5cf" providerId="LiveId" clId="{C5963B4B-7D2E-421F-8FE1-D166691446F2}" dt="2023-04-20T03:34:51.308" v="59"/>
          <ac:spMkLst>
            <pc:docMk/>
            <pc:sldMk cId="121615656" sldId="304"/>
            <ac:spMk id="5" creationId="{8E9230FC-E914-EE1A-ADB1-355A6204E825}"/>
          </ac:spMkLst>
        </pc:spChg>
        <pc:spChg chg="add del mod">
          <ac:chgData name="Ganesh Mamidi" userId="12dfb1734d0ec5cf" providerId="LiveId" clId="{C5963B4B-7D2E-421F-8FE1-D166691446F2}" dt="2023-04-20T03:34:51.308" v="61"/>
          <ac:spMkLst>
            <pc:docMk/>
            <pc:sldMk cId="121615656" sldId="304"/>
            <ac:spMk id="6" creationId="{646BCBF3-8CF3-6378-12B5-228CE3A9C9A0}"/>
          </ac:spMkLst>
        </pc:spChg>
        <pc:spChg chg="add mod">
          <ac:chgData name="Ganesh Mamidi" userId="12dfb1734d0ec5cf" providerId="LiveId" clId="{C5963B4B-7D2E-421F-8FE1-D166691446F2}" dt="2023-04-21T08:19:54.852" v="632" actId="1076"/>
          <ac:spMkLst>
            <pc:docMk/>
            <pc:sldMk cId="121615656" sldId="304"/>
            <ac:spMk id="7" creationId="{8DB5CEFD-4B7D-5A18-5089-1757D8D97131}"/>
          </ac:spMkLst>
        </pc:spChg>
      </pc:sldChg>
      <pc:sldChg chg="addSp delSp modSp new mod ord">
        <pc:chgData name="Ganesh Mamidi" userId="12dfb1734d0ec5cf" providerId="LiveId" clId="{C5963B4B-7D2E-421F-8FE1-D166691446F2}" dt="2023-04-21T10:10:20.739" v="988"/>
        <pc:sldMkLst>
          <pc:docMk/>
          <pc:sldMk cId="2030523610" sldId="305"/>
        </pc:sldMkLst>
        <pc:spChg chg="mod">
          <ac:chgData name="Ganesh Mamidi" userId="12dfb1734d0ec5cf" providerId="LiveId" clId="{C5963B4B-7D2E-421F-8FE1-D166691446F2}" dt="2023-04-21T08:32:04.531" v="821" actId="1076"/>
          <ac:spMkLst>
            <pc:docMk/>
            <pc:sldMk cId="2030523610" sldId="305"/>
            <ac:spMk id="2" creationId="{942CF988-8CD6-A978-365C-539A210217E7}"/>
          </ac:spMkLst>
        </pc:spChg>
        <pc:spChg chg="del">
          <ac:chgData name="Ganesh Mamidi" userId="12dfb1734d0ec5cf" providerId="LiveId" clId="{C5963B4B-7D2E-421F-8FE1-D166691446F2}" dt="2023-04-21T08:31:30.960" v="810" actId="931"/>
          <ac:spMkLst>
            <pc:docMk/>
            <pc:sldMk cId="2030523610" sldId="305"/>
            <ac:spMk id="3" creationId="{F6D81B44-B687-12FF-7A0A-D4321EE91A70}"/>
          </ac:spMkLst>
        </pc:spChg>
        <pc:picChg chg="add mod">
          <ac:chgData name="Ganesh Mamidi" userId="12dfb1734d0ec5cf" providerId="LiveId" clId="{C5963B4B-7D2E-421F-8FE1-D166691446F2}" dt="2023-04-21T09:16:12.940" v="888" actId="1076"/>
          <ac:picMkLst>
            <pc:docMk/>
            <pc:sldMk cId="2030523610" sldId="305"/>
            <ac:picMk id="5" creationId="{6027CEDA-EB9D-7716-8565-82D75ECA6777}"/>
          </ac:picMkLst>
        </pc:picChg>
      </pc:sldChg>
      <pc:sldChg chg="addSp modSp new mod">
        <pc:chgData name="Ganesh Mamidi" userId="12dfb1734d0ec5cf" providerId="LiveId" clId="{C5963B4B-7D2E-421F-8FE1-D166691446F2}" dt="2023-04-21T08:37:02.793" v="861" actId="20577"/>
        <pc:sldMkLst>
          <pc:docMk/>
          <pc:sldMk cId="3117097223" sldId="306"/>
        </pc:sldMkLst>
        <pc:spChg chg="mod">
          <ac:chgData name="Ganesh Mamidi" userId="12dfb1734d0ec5cf" providerId="LiveId" clId="{C5963B4B-7D2E-421F-8FE1-D166691446F2}" dt="2023-04-21T08:34:11.153" v="843" actId="1076"/>
          <ac:spMkLst>
            <pc:docMk/>
            <pc:sldMk cId="3117097223" sldId="306"/>
            <ac:spMk id="2" creationId="{16569CDE-BDFB-288C-49D9-D5D8D64D8E49}"/>
          </ac:spMkLst>
        </pc:spChg>
        <pc:spChg chg="add mod">
          <ac:chgData name="Ganesh Mamidi" userId="12dfb1734d0ec5cf" providerId="LiveId" clId="{C5963B4B-7D2E-421F-8FE1-D166691446F2}" dt="2023-04-21T08:37:02.793" v="861" actId="20577"/>
          <ac:spMkLst>
            <pc:docMk/>
            <pc:sldMk cId="3117097223" sldId="306"/>
            <ac:spMk id="3" creationId="{5C5261B7-71BA-08B2-0BA4-2CF215AFFEB1}"/>
          </ac:spMkLst>
        </pc:spChg>
      </pc:sldChg>
      <pc:sldMasterChg chg="addSldLayout delSldLayout">
        <pc:chgData name="Ganesh Mamidi" userId="12dfb1734d0ec5cf" providerId="LiveId" clId="{C5963B4B-7D2E-421F-8FE1-D166691446F2}" dt="2023-04-21T08:28:13.933" v="753" actId="47"/>
        <pc:sldMasterMkLst>
          <pc:docMk/>
          <pc:sldMasterMk cId="3011246819" sldId="2147483696"/>
        </pc:sldMasterMkLst>
        <pc:sldLayoutChg chg="add del">
          <pc:chgData name="Ganesh Mamidi" userId="12dfb1734d0ec5cf" providerId="LiveId" clId="{C5963B4B-7D2E-421F-8FE1-D166691446F2}" dt="2023-04-21T08:28:12.477" v="749" actId="47"/>
          <pc:sldLayoutMkLst>
            <pc:docMk/>
            <pc:sldMasterMk cId="3011246819" sldId="2147483696"/>
            <pc:sldLayoutMk cId="1040951067" sldId="2147483714"/>
          </pc:sldLayoutMkLst>
        </pc:sldLayoutChg>
        <pc:sldLayoutChg chg="add del">
          <pc:chgData name="Ganesh Mamidi" userId="12dfb1734d0ec5cf" providerId="LiveId" clId="{C5963B4B-7D2E-421F-8FE1-D166691446F2}" dt="2023-04-21T08:28:13.933" v="753" actId="47"/>
          <pc:sldLayoutMkLst>
            <pc:docMk/>
            <pc:sldMasterMk cId="3011246819" sldId="2147483696"/>
            <pc:sldLayoutMk cId="2168313909" sldId="214748371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7655F6-9D4C-4EED-AB13-347B02346BA5}" type="datetimeFigureOut">
              <a:rPr lang="en-US" smtClean="0"/>
              <a:pPr/>
              <a:t>4/21/2023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E41FCB-18EB-438F-9D26-E1D2E6E9DCA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64FE0739-D737-4C69-A02A-854ACDDB5177}" type="datetimeFigureOut">
              <a:rPr lang="en-IN" smtClean="0"/>
              <a:pPr/>
              <a:t>21-04-2023</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2E38E633-9FFA-433B-8F4D-520843B59EFF}" type="slidenum">
              <a:rPr lang="en-IN" smtClean="0"/>
              <a:pPr/>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43631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2312469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773747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8E633-9FFA-433B-8F4D-520843B59EFF}" type="slidenum">
              <a:rPr lang="en-IN" smtClean="0"/>
              <a:pPr/>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94610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1179584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4022391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1259380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847785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2337401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10409510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2168313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1627469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1866295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2719337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1778684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2945401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1179580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219649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FE0739-D737-4C69-A02A-854ACDDB5177}" type="datetimeFigureOut">
              <a:rPr lang="en-IN" smtClean="0"/>
              <a:pPr/>
              <a:t>21-04-2023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38E633-9FFA-433B-8F4D-520843B59EFF}" type="slidenum">
              <a:rPr lang="en-IN" smtClean="0"/>
              <a:pPr/>
              <a:t>‹#›</a:t>
            </a:fld>
            <a:endParaRPr lang="en-IN"/>
          </a:p>
        </p:txBody>
      </p:sp>
    </p:spTree>
    <p:extLst>
      <p:ext uri="{BB962C8B-B14F-4D97-AF65-F5344CB8AC3E}">
        <p14:creationId xmlns:p14="http://schemas.microsoft.com/office/powerpoint/2010/main" val="4007292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64FE0739-D737-4C69-A02A-854ACDDB5177}" type="datetimeFigureOut">
              <a:rPr lang="en-IN" smtClean="0"/>
              <a:pPr/>
              <a:t>21-04-2023</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2E38E633-9FFA-433B-8F4D-520843B59EFF}" type="slidenum">
              <a:rPr lang="en-IN" smtClean="0"/>
              <a:pPr/>
              <a:t>‹#›</a:t>
            </a:fld>
            <a:endParaRPr lang="en-IN"/>
          </a:p>
        </p:txBody>
      </p:sp>
    </p:spTree>
    <p:extLst>
      <p:ext uri="{BB962C8B-B14F-4D97-AF65-F5344CB8AC3E}">
        <p14:creationId xmlns:p14="http://schemas.microsoft.com/office/powerpoint/2010/main" val="30112468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a:extLst>
              <a:ext uri="{FF2B5EF4-FFF2-40B4-BE49-F238E27FC236}">
                <a16:creationId xmlns:a16="http://schemas.microsoft.com/office/drawing/2014/main" id="{3B561DDA-190A-418F-95E4-5F420BFEC8C6}"/>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0842" r="30842"/>
          <a:stretch>
            <a:fillRect/>
          </a:stretch>
        </p:blipFill>
        <p:spPr bwMode="auto">
          <a:xfrm>
            <a:off x="6461760" y="-60960"/>
            <a:ext cx="5293360" cy="563969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C912CC91-9AF8-876A-2548-2A942E97A4D6}"/>
              </a:ext>
            </a:extLst>
          </p:cNvPr>
          <p:cNvSpPr>
            <a:spLocks noGrp="1"/>
          </p:cNvSpPr>
          <p:nvPr>
            <p:ph type="title"/>
          </p:nvPr>
        </p:nvSpPr>
        <p:spPr>
          <a:xfrm>
            <a:off x="-509184" y="2768084"/>
            <a:ext cx="6345302" cy="2810652"/>
          </a:xfrm>
        </p:spPr>
        <p:txBody>
          <a:bodyPr>
            <a:normAutofit fontScale="90000"/>
          </a:bodyPr>
          <a:lstStyle/>
          <a:p>
            <a:r>
              <a:rPr lang="en-US" sz="5300" dirty="0"/>
              <a:t>GESTURE GENIUS</a:t>
            </a:r>
            <a:br>
              <a:rPr lang="en-US" sz="4000" dirty="0"/>
            </a:br>
            <a:br>
              <a:rPr lang="en-US" sz="4000" dirty="0"/>
            </a:br>
            <a:r>
              <a:rPr lang="en-US" sz="4400" dirty="0"/>
              <a:t>                         BY TEAM ALPHA</a:t>
            </a:r>
            <a:br>
              <a:rPr lang="en-US" sz="4000" dirty="0"/>
            </a:br>
            <a:br>
              <a:rPr lang="en-US" sz="4000" dirty="0"/>
            </a:br>
            <a:br>
              <a:rPr lang="en-US" sz="4000" dirty="0"/>
            </a:br>
            <a:br>
              <a:rPr lang="en-US" sz="4000" dirty="0"/>
            </a:br>
            <a:r>
              <a:rPr lang="en-US" sz="1000" dirty="0"/>
              <a:t> </a:t>
            </a:r>
            <a:r>
              <a:rPr lang="en-US" sz="1800" dirty="0"/>
              <a:t>                                   </a:t>
            </a:r>
            <a:br>
              <a:rPr lang="en-US" sz="1800" dirty="0"/>
            </a:br>
            <a:endParaRPr lang="en-IN" sz="4000" dirty="0"/>
          </a:p>
        </p:txBody>
      </p:sp>
    </p:spTree>
    <p:extLst>
      <p:ext uri="{BB962C8B-B14F-4D97-AF65-F5344CB8AC3E}">
        <p14:creationId xmlns:p14="http://schemas.microsoft.com/office/powerpoint/2010/main" val="2668367952"/>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FAE5-20B3-4689-9DA3-8472D1AB58ED}"/>
              </a:ext>
            </a:extLst>
          </p:cNvPr>
          <p:cNvSpPr>
            <a:spLocks noGrp="1"/>
          </p:cNvSpPr>
          <p:nvPr>
            <p:ph type="title"/>
          </p:nvPr>
        </p:nvSpPr>
        <p:spPr>
          <a:xfrm>
            <a:off x="3110811" y="-1498744"/>
            <a:ext cx="3549121" cy="2478186"/>
          </a:xfrm>
        </p:spPr>
        <p:txBody>
          <a:bodyPr/>
          <a:lstStyle/>
          <a:p>
            <a:r>
              <a:rPr lang="en-US" dirty="0"/>
              <a:t>	</a:t>
            </a:r>
            <a:r>
              <a:rPr lang="en-US" sz="3200" b="1" dirty="0"/>
              <a:t>Approach</a:t>
            </a:r>
            <a:endParaRPr lang="en-IN" sz="3200" b="1" dirty="0"/>
          </a:p>
        </p:txBody>
      </p:sp>
      <p:sp>
        <p:nvSpPr>
          <p:cNvPr id="3" name="Content Placeholder 2">
            <a:extLst>
              <a:ext uri="{FF2B5EF4-FFF2-40B4-BE49-F238E27FC236}">
                <a16:creationId xmlns:a16="http://schemas.microsoft.com/office/drawing/2014/main" id="{BC7AE300-E3EC-4F77-AE5C-CA6DD8F98BB2}"/>
              </a:ext>
            </a:extLst>
          </p:cNvPr>
          <p:cNvSpPr>
            <a:spLocks noGrp="1"/>
          </p:cNvSpPr>
          <p:nvPr>
            <p:ph idx="1"/>
          </p:nvPr>
        </p:nvSpPr>
        <p:spPr/>
        <p:txBody>
          <a:bodyPr/>
          <a:lstStyle/>
          <a:p>
            <a:pPr marL="342900" lvl="0" indent="-342900">
              <a:buNone/>
            </a:pPr>
            <a:r>
              <a:rPr lang="en-US" sz="1800" b="1" dirty="0">
                <a:solidFill>
                  <a:srgbClr val="000000"/>
                </a:solidFill>
                <a:latin typeface="Century Gothic" panose="020B0502020202020204" pitchFamily="34" charset="0"/>
                <a:ea typeface="Calibri" panose="020F0502020204030204" pitchFamily="34" charset="0"/>
              </a:rPr>
              <a:t>SOFTWARE REQUIREMENTS:</a:t>
            </a:r>
            <a:endParaRPr lang="en-US" sz="1800" b="1" dirty="0">
              <a:solidFill>
                <a:srgbClr val="000000"/>
              </a:solidFill>
              <a:effectLst/>
              <a:latin typeface="Century Gothic" panose="020B0502020202020204" pitchFamily="34" charset="0"/>
              <a:ea typeface="Calibri" panose="020F0502020204030204" pitchFamily="34" charset="0"/>
            </a:endParaRPr>
          </a:p>
          <a:p>
            <a:pPr marL="342900" indent="-342900">
              <a:buFont typeface="Symbol" panose="05050102010706020507" pitchFamily="18" charset="2"/>
              <a:buChar char=""/>
            </a:pPr>
            <a:r>
              <a:rPr lang="en-US" sz="1800" dirty="0" err="1">
                <a:solidFill>
                  <a:srgbClr val="000000"/>
                </a:solidFill>
                <a:latin typeface="Century Gothic" panose="020B0502020202020204" pitchFamily="34" charset="0"/>
                <a:ea typeface="Calibri" panose="020F0502020204030204" pitchFamily="34" charset="0"/>
              </a:rPr>
              <a:t>Mediapipe</a:t>
            </a:r>
            <a:r>
              <a:rPr lang="en-US" sz="1800" dirty="0">
                <a:solidFill>
                  <a:srgbClr val="000000"/>
                </a:solidFill>
                <a:latin typeface="Century Gothic" panose="020B0502020202020204" pitchFamily="34" charset="0"/>
                <a:ea typeface="Calibri" panose="020F0502020204030204" pitchFamily="34" charset="0"/>
              </a:rPr>
              <a:t> for hand detection module</a:t>
            </a:r>
            <a:endParaRPr lang="en-IN" sz="1800" dirty="0">
              <a:solidFill>
                <a:srgbClr val="232323"/>
              </a:solidFill>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US" sz="1800" dirty="0" err="1">
                <a:solidFill>
                  <a:srgbClr val="000000"/>
                </a:solidFill>
                <a:effectLst/>
                <a:latin typeface="Century Gothic" panose="020B0502020202020204" pitchFamily="34" charset="0"/>
                <a:ea typeface="Calibri" panose="020F0502020204030204" pitchFamily="34" charset="0"/>
              </a:rPr>
              <a:t>Opencv</a:t>
            </a:r>
            <a:r>
              <a:rPr lang="en-US" sz="1800" dirty="0">
                <a:solidFill>
                  <a:srgbClr val="000000"/>
                </a:solidFill>
                <a:effectLst/>
                <a:latin typeface="Century Gothic" panose="020B0502020202020204" pitchFamily="34" charset="0"/>
                <a:ea typeface="Calibri" panose="020F0502020204030204" pitchFamily="34" charset="0"/>
              </a:rPr>
              <a:t> –python for image processing module</a:t>
            </a:r>
          </a:p>
          <a:p>
            <a:pPr marL="342900" lvl="0" indent="-342900">
              <a:buFont typeface="Symbol" panose="05050102010706020507" pitchFamily="18" charset="2"/>
              <a:buChar char=""/>
            </a:pPr>
            <a:r>
              <a:rPr lang="en-US" sz="1800" dirty="0">
                <a:solidFill>
                  <a:srgbClr val="000000"/>
                </a:solidFill>
                <a:effectLst/>
                <a:latin typeface="Century Gothic" panose="020B0502020202020204" pitchFamily="34" charset="0"/>
                <a:ea typeface="Calibri" panose="020F0502020204030204" pitchFamily="34" charset="0"/>
              </a:rPr>
              <a:t>PYDIRECT INPUT FOR KEYBOARD INPUTS</a:t>
            </a:r>
          </a:p>
          <a:p>
            <a:pPr marL="342900" lvl="0" indent="-342900">
              <a:buFont typeface="Symbol" panose="05050102010706020507" pitchFamily="18" charset="2"/>
              <a:buChar char=""/>
            </a:pPr>
            <a:r>
              <a:rPr lang="en-US" sz="1800" dirty="0">
                <a:solidFill>
                  <a:srgbClr val="000000"/>
                </a:solidFill>
                <a:latin typeface="Century Gothic" panose="020B0502020202020204" pitchFamily="34" charset="0"/>
                <a:ea typeface="Calibri" panose="020F0502020204030204" pitchFamily="34" charset="0"/>
              </a:rPr>
              <a:t>AUTOPY FOR MOUSE MOVEMENTS</a:t>
            </a:r>
          </a:p>
          <a:p>
            <a:pPr marL="342900" lvl="0" indent="-342900">
              <a:buFont typeface="Symbol" panose="05050102010706020507" pitchFamily="18" charset="2"/>
              <a:buChar char=""/>
            </a:pPr>
            <a:r>
              <a:rPr lang="en-US" sz="1800" dirty="0">
                <a:solidFill>
                  <a:srgbClr val="000000"/>
                </a:solidFill>
                <a:effectLst/>
                <a:latin typeface="Century Gothic" panose="020B0502020202020204" pitchFamily="34" charset="0"/>
                <a:ea typeface="Calibri" panose="020F0502020204030204" pitchFamily="34" charset="0"/>
              </a:rPr>
              <a:t>TKINTER MODULE FOR GUI </a:t>
            </a:r>
          </a:p>
          <a:p>
            <a:pPr marL="342900" lvl="0" indent="-342900">
              <a:buNone/>
            </a:pPr>
            <a:r>
              <a:rPr lang="en-US" sz="1800" b="1" dirty="0">
                <a:solidFill>
                  <a:srgbClr val="000000"/>
                </a:solidFill>
                <a:latin typeface="Century Gothic" panose="020B0502020202020204" pitchFamily="34" charset="0"/>
                <a:ea typeface="Calibri" panose="020F0502020204030204" pitchFamily="34" charset="0"/>
              </a:rPr>
              <a:t>HARDWARE REQUIREMENTS:</a:t>
            </a:r>
            <a:endParaRPr lang="en-IN" sz="1800" b="1" dirty="0">
              <a:solidFill>
                <a:srgbClr val="232323"/>
              </a:solidFill>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US" sz="1800" dirty="0">
                <a:solidFill>
                  <a:srgbClr val="000000"/>
                </a:solidFill>
                <a:effectLst/>
                <a:latin typeface="Century Gothic" panose="020B0502020202020204" pitchFamily="34" charset="0"/>
                <a:ea typeface="Calibri" panose="020F0502020204030204" pitchFamily="34" charset="0"/>
              </a:rPr>
              <a:t>Web camera should be present in pc or laptop</a:t>
            </a:r>
            <a:endParaRPr lang="en-IN" sz="1800" dirty="0">
              <a:solidFill>
                <a:srgbClr val="232323"/>
              </a:solidFill>
              <a:effectLst/>
              <a:latin typeface="Arial" panose="020B0604020202020204" pitchFamily="34" charset="0"/>
              <a:ea typeface="Calibri" panose="020F0502020204030204" pitchFamily="34" charset="0"/>
            </a:endParaRPr>
          </a:p>
          <a:p>
            <a:r>
              <a:rPr lang="en-US" sz="1800" dirty="0">
                <a:solidFill>
                  <a:srgbClr val="000000"/>
                </a:solidFill>
                <a:effectLst/>
                <a:latin typeface="Century Gothic" panose="020B0502020202020204" pitchFamily="34" charset="0"/>
                <a:ea typeface="Calibri" panose="020F0502020204030204" pitchFamily="34" charset="0"/>
                <a:cs typeface="Calibri" panose="020F0502020204030204" pitchFamily="34" charset="0"/>
              </a:rPr>
              <a:t>  Minimum Processor of i3 is required</a:t>
            </a:r>
            <a:endParaRPr lang="en-IN" dirty="0"/>
          </a:p>
        </p:txBody>
      </p:sp>
      <p:pic>
        <p:nvPicPr>
          <p:cNvPr id="5" name="Picture 4" descr="121.png"/>
          <p:cNvPicPr>
            <a:picLocks noChangeAspect="1"/>
          </p:cNvPicPr>
          <p:nvPr/>
        </p:nvPicPr>
        <p:blipFill>
          <a:blip r:embed="rId2"/>
          <a:stretch>
            <a:fillRect/>
          </a:stretch>
        </p:blipFill>
        <p:spPr>
          <a:xfrm>
            <a:off x="901410" y="1137920"/>
            <a:ext cx="4360624" cy="4330552"/>
          </a:xfrm>
          <a:prstGeom prst="rect">
            <a:avLst/>
          </a:prstGeom>
        </p:spPr>
      </p:pic>
    </p:spTree>
    <p:extLst>
      <p:ext uri="{BB962C8B-B14F-4D97-AF65-F5344CB8AC3E}">
        <p14:creationId xmlns:p14="http://schemas.microsoft.com/office/powerpoint/2010/main" val="3254595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69CDE-BDFB-288C-49D9-D5D8D64D8E49}"/>
              </a:ext>
            </a:extLst>
          </p:cNvPr>
          <p:cNvSpPr>
            <a:spLocks noGrp="1"/>
          </p:cNvSpPr>
          <p:nvPr>
            <p:ph type="title"/>
          </p:nvPr>
        </p:nvSpPr>
        <p:spPr>
          <a:xfrm>
            <a:off x="147321" y="127000"/>
            <a:ext cx="10396882" cy="1151965"/>
          </a:xfrm>
        </p:spPr>
        <p:txBody>
          <a:bodyPr/>
          <a:lstStyle/>
          <a:p>
            <a:r>
              <a:rPr lang="en-US" dirty="0"/>
              <a:t>EXPLANATION</a:t>
            </a:r>
            <a:endParaRPr lang="en-IN" dirty="0"/>
          </a:p>
        </p:txBody>
      </p:sp>
      <p:sp>
        <p:nvSpPr>
          <p:cNvPr id="3" name="TextBox 2">
            <a:extLst>
              <a:ext uri="{FF2B5EF4-FFF2-40B4-BE49-F238E27FC236}">
                <a16:creationId xmlns:a16="http://schemas.microsoft.com/office/drawing/2014/main" id="{5C5261B7-71BA-08B2-0BA4-2CF215AFFEB1}"/>
              </a:ext>
            </a:extLst>
          </p:cNvPr>
          <p:cNvSpPr txBox="1"/>
          <p:nvPr/>
        </p:nvSpPr>
        <p:spPr>
          <a:xfrm>
            <a:off x="147321" y="1278965"/>
            <a:ext cx="11476411" cy="4247317"/>
          </a:xfrm>
          <a:prstGeom prst="rect">
            <a:avLst/>
          </a:prstGeom>
          <a:noFill/>
        </p:spPr>
        <p:txBody>
          <a:bodyPr wrap="none" rtlCol="0">
            <a:spAutoFit/>
          </a:bodyPr>
          <a:lstStyle/>
          <a:p>
            <a:r>
              <a:rPr lang="en-US" dirty="0" err="1"/>
              <a:t>Tkinter</a:t>
            </a:r>
            <a:r>
              <a:rPr lang="en-US" dirty="0"/>
              <a:t> is a Python library used to create graphical user interfaces (GUIs). In the above code,</a:t>
            </a:r>
          </a:p>
          <a:p>
            <a:r>
              <a:rPr lang="en-US" dirty="0"/>
              <a:t> a </a:t>
            </a:r>
            <a:r>
              <a:rPr lang="en-US" dirty="0" err="1"/>
              <a:t>Tkinter</a:t>
            </a:r>
            <a:r>
              <a:rPr lang="en-US" dirty="0"/>
              <a:t> GUI is created with the title "GESTURE GENIUS" and dimensions 900x500. </a:t>
            </a:r>
          </a:p>
          <a:p>
            <a:r>
              <a:rPr lang="en-US" dirty="0"/>
              <a:t>The GUI has a black background and includes an icon image and a product image. Two buttons are also created: "START" </a:t>
            </a:r>
          </a:p>
          <a:p>
            <a:r>
              <a:rPr lang="en-US" dirty="0"/>
              <a:t>and "EXIT".</a:t>
            </a:r>
          </a:p>
          <a:p>
            <a:endParaRPr lang="en-US" dirty="0"/>
          </a:p>
          <a:p>
            <a:r>
              <a:rPr lang="en-US" dirty="0"/>
              <a:t>The "START" button is associated with the start() function, which captures video frames from the webcam, processes the</a:t>
            </a:r>
          </a:p>
          <a:p>
            <a:r>
              <a:rPr lang="en-US" dirty="0"/>
              <a:t> frames to detect hand landmarks and finger positions using the </a:t>
            </a:r>
            <a:r>
              <a:rPr lang="en-US" dirty="0" err="1"/>
              <a:t>Mediapipe</a:t>
            </a:r>
            <a:r>
              <a:rPr lang="en-US" dirty="0"/>
              <a:t> library, and performs actions based on the</a:t>
            </a:r>
          </a:p>
          <a:p>
            <a:r>
              <a:rPr lang="en-US" dirty="0"/>
              <a:t> finger positions.</a:t>
            </a:r>
          </a:p>
          <a:p>
            <a:endParaRPr lang="en-US" dirty="0"/>
          </a:p>
          <a:p>
            <a:r>
              <a:rPr lang="en-US" dirty="0"/>
              <a:t>For example, if the pointing finger is up and the thumb is down, the mouse cursor is moved to a location on the screen.</a:t>
            </a:r>
          </a:p>
          <a:p>
            <a:r>
              <a:rPr lang="en-US" dirty="0"/>
              <a:t> If the pointer finger is down and the thumb is up, a left mouse click is performed. </a:t>
            </a:r>
          </a:p>
          <a:p>
            <a:endParaRPr lang="en-US" dirty="0"/>
          </a:p>
          <a:p>
            <a:r>
              <a:rPr lang="en-US" dirty="0"/>
              <a:t>If all fingers are up, the right arrow key is pressed, and if all fingers are down, the left arrow key is pressed.</a:t>
            </a:r>
          </a:p>
          <a:p>
            <a:r>
              <a:rPr lang="en-US" dirty="0"/>
              <a:t>The "EXIT" button is associated with the end() function, which closes the GUI. Overall, this code uses </a:t>
            </a:r>
          </a:p>
          <a:p>
            <a:r>
              <a:rPr lang="en-US" dirty="0" err="1"/>
              <a:t>Tkinter</a:t>
            </a:r>
            <a:r>
              <a:rPr lang="en-US" dirty="0"/>
              <a:t> to create a GUI that allows the user to interact with the computer using hand gestures captured by the webcam.</a:t>
            </a:r>
            <a:endParaRPr lang="en-IN" dirty="0"/>
          </a:p>
        </p:txBody>
      </p:sp>
    </p:spTree>
    <p:extLst>
      <p:ext uri="{BB962C8B-B14F-4D97-AF65-F5344CB8AC3E}">
        <p14:creationId xmlns:p14="http://schemas.microsoft.com/office/powerpoint/2010/main" val="3117097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BEEB24-2C54-98C2-AF02-91F9340A5DE3}"/>
              </a:ext>
            </a:extLst>
          </p:cNvPr>
          <p:cNvSpPr txBox="1"/>
          <p:nvPr/>
        </p:nvSpPr>
        <p:spPr>
          <a:xfrm>
            <a:off x="1239520" y="1275080"/>
            <a:ext cx="5476240" cy="1569660"/>
          </a:xfrm>
          <a:prstGeom prst="rect">
            <a:avLst/>
          </a:prstGeom>
          <a:noFill/>
        </p:spPr>
        <p:txBody>
          <a:bodyPr wrap="square" rtlCol="0">
            <a:spAutoFit/>
          </a:bodyPr>
          <a:lstStyle/>
          <a:p>
            <a:r>
              <a:rPr lang="en-US" sz="6000" dirty="0">
                <a:latin typeface="Californian FB" panose="0207040306080B030204" pitchFamily="18" charset="0"/>
                <a:ea typeface="Cascadia Code SemiBold" panose="020B0609020000020004" pitchFamily="49" charset="0"/>
                <a:cs typeface="Cascadia Code SemiBold" panose="020B0609020000020004" pitchFamily="49" charset="0"/>
              </a:rPr>
              <a:t>Thank you</a:t>
            </a:r>
          </a:p>
          <a:p>
            <a:endParaRPr lang="en-US" sz="2000" dirty="0">
              <a:latin typeface="Californian FB" panose="0207040306080B030204" pitchFamily="18" charset="0"/>
              <a:ea typeface="Cascadia Code SemiBold" panose="020B0609020000020004" pitchFamily="49" charset="0"/>
              <a:cs typeface="Cascadia Code SemiBold" panose="020B0609020000020004" pitchFamily="49" charset="0"/>
            </a:endParaRPr>
          </a:p>
          <a:p>
            <a:r>
              <a:rPr lang="en-US" sz="1200" dirty="0">
                <a:latin typeface="Century Schoolbook" panose="02040604050505020304" pitchFamily="18" charset="0"/>
              </a:rPr>
              <a:t>                                                      </a:t>
            </a:r>
            <a:r>
              <a:rPr lang="en-US" sz="1600" dirty="0">
                <a:latin typeface="Century Schoolbook" panose="02040604050505020304" pitchFamily="18" charset="0"/>
              </a:rPr>
              <a:t>                   -</a:t>
            </a:r>
            <a:r>
              <a:rPr lang="en-US" sz="1600" dirty="0">
                <a:latin typeface="Lucida Handwriting" panose="03010101010101010101" pitchFamily="66" charset="0"/>
              </a:rPr>
              <a:t>Team  Alpha</a:t>
            </a:r>
            <a:endParaRPr lang="en-IN" sz="1200" dirty="0">
              <a:latin typeface="Century Schoolbook" panose="02040604050505020304" pitchFamily="18" charset="0"/>
            </a:endParaRPr>
          </a:p>
        </p:txBody>
      </p:sp>
      <p:sp>
        <p:nvSpPr>
          <p:cNvPr id="7" name="TextBox 6">
            <a:extLst>
              <a:ext uri="{FF2B5EF4-FFF2-40B4-BE49-F238E27FC236}">
                <a16:creationId xmlns:a16="http://schemas.microsoft.com/office/drawing/2014/main" id="{8DB5CEFD-4B7D-5A18-5089-1757D8D97131}"/>
              </a:ext>
            </a:extLst>
          </p:cNvPr>
          <p:cNvSpPr txBox="1"/>
          <p:nvPr/>
        </p:nvSpPr>
        <p:spPr>
          <a:xfrm>
            <a:off x="6624320" y="3307080"/>
            <a:ext cx="3220720" cy="1938992"/>
          </a:xfrm>
          <a:prstGeom prst="rect">
            <a:avLst/>
          </a:prstGeom>
          <a:noFill/>
        </p:spPr>
        <p:txBody>
          <a:bodyPr wrap="square" rtlCol="0">
            <a:spAutoFit/>
          </a:bodyPr>
          <a:lstStyle/>
          <a:p>
            <a:pPr algn="ctr"/>
            <a:r>
              <a:rPr lang="en-US" sz="2400" u="sng" dirty="0">
                <a:solidFill>
                  <a:srgbClr val="00B0F0"/>
                </a:solidFill>
                <a:latin typeface="Book Antiqua" panose="02040602050305030304" pitchFamily="18" charset="0"/>
              </a:rPr>
              <a:t>TEAM MEMBERS</a:t>
            </a:r>
          </a:p>
          <a:p>
            <a:r>
              <a:rPr lang="en-US" sz="2400" dirty="0" err="1">
                <a:latin typeface="Baskerville Old Face" panose="02020602080505020303" pitchFamily="18" charset="0"/>
              </a:rPr>
              <a:t>V.Murali</a:t>
            </a:r>
            <a:r>
              <a:rPr lang="en-US" sz="2400" dirty="0">
                <a:latin typeface="Baskerville Old Face" panose="02020602080505020303" pitchFamily="18" charset="0"/>
              </a:rPr>
              <a:t> Sai</a:t>
            </a:r>
          </a:p>
          <a:p>
            <a:r>
              <a:rPr lang="en-US" sz="2400" dirty="0" err="1">
                <a:latin typeface="Baskerville Old Face" panose="02020602080505020303" pitchFamily="18" charset="0"/>
              </a:rPr>
              <a:t>M.V.S.Ganesh</a:t>
            </a:r>
            <a:r>
              <a:rPr lang="en-US" sz="2400" dirty="0">
                <a:latin typeface="Baskerville Old Face" panose="02020602080505020303" pitchFamily="18" charset="0"/>
              </a:rPr>
              <a:t> Kumar</a:t>
            </a:r>
          </a:p>
          <a:p>
            <a:r>
              <a:rPr lang="en-US" sz="2400" dirty="0" err="1">
                <a:latin typeface="Baskerville Old Face" panose="02020602080505020303" pitchFamily="18" charset="0"/>
              </a:rPr>
              <a:t>N.Sanjay</a:t>
            </a:r>
            <a:r>
              <a:rPr lang="en-US" sz="2400" dirty="0">
                <a:latin typeface="Baskerville Old Face" panose="02020602080505020303" pitchFamily="18" charset="0"/>
              </a:rPr>
              <a:t> Ponnambalam</a:t>
            </a:r>
          </a:p>
          <a:p>
            <a:r>
              <a:rPr lang="en-US" sz="2400" dirty="0" err="1">
                <a:latin typeface="Baskerville Old Face" panose="02020602080505020303" pitchFamily="18" charset="0"/>
              </a:rPr>
              <a:t>M.Abhiram</a:t>
            </a:r>
            <a:r>
              <a:rPr lang="en-US" sz="2400" dirty="0">
                <a:latin typeface="Baskerville Old Face" panose="02020602080505020303" pitchFamily="18" charset="0"/>
              </a:rPr>
              <a:t> Sai</a:t>
            </a:r>
            <a:endParaRPr lang="en-IN" sz="2400" dirty="0">
              <a:latin typeface="Baskerville Old Face" panose="02020602080505020303" pitchFamily="18" charset="0"/>
            </a:endParaRPr>
          </a:p>
        </p:txBody>
      </p:sp>
    </p:spTree>
    <p:extLst>
      <p:ext uri="{BB962C8B-B14F-4D97-AF65-F5344CB8AC3E}">
        <p14:creationId xmlns:p14="http://schemas.microsoft.com/office/powerpoint/2010/main" val="12161565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8C59-23DB-49D6-A332-4664AE9E648D}"/>
              </a:ext>
            </a:extLst>
          </p:cNvPr>
          <p:cNvSpPr>
            <a:spLocks noGrp="1"/>
          </p:cNvSpPr>
          <p:nvPr>
            <p:ph type="title"/>
          </p:nvPr>
        </p:nvSpPr>
        <p:spPr>
          <a:xfrm>
            <a:off x="-192090" y="-179294"/>
            <a:ext cx="10018713" cy="1752599"/>
          </a:xfrm>
        </p:spPr>
        <p:txBody>
          <a:bodyPr/>
          <a:lstStyle/>
          <a:p>
            <a:r>
              <a:rPr lang="en-US" dirty="0"/>
              <a:t>				The Project</a:t>
            </a:r>
            <a:endParaRPr lang="en-IN" dirty="0"/>
          </a:p>
        </p:txBody>
      </p:sp>
      <p:sp>
        <p:nvSpPr>
          <p:cNvPr id="3" name="Content Placeholder 2">
            <a:extLst>
              <a:ext uri="{FF2B5EF4-FFF2-40B4-BE49-F238E27FC236}">
                <a16:creationId xmlns:a16="http://schemas.microsoft.com/office/drawing/2014/main" id="{B62856E0-E251-4F25-B123-930E6950950F}"/>
              </a:ext>
            </a:extLst>
          </p:cNvPr>
          <p:cNvSpPr>
            <a:spLocks noGrp="1"/>
          </p:cNvSpPr>
          <p:nvPr>
            <p:ph idx="1"/>
          </p:nvPr>
        </p:nvSpPr>
        <p:spPr>
          <a:xfrm>
            <a:off x="838200" y="1479176"/>
            <a:ext cx="10515600" cy="4087907"/>
          </a:xfrm>
        </p:spPr>
        <p:txBody>
          <a:bodyPr>
            <a:normAutofit lnSpcReduction="10000"/>
          </a:bodyPr>
          <a:lstStyle/>
          <a:p>
            <a:pPr marL="342900" lvl="0" indent="-342900">
              <a:lnSpc>
                <a:spcPct val="115000"/>
              </a:lnSpc>
              <a:buFont typeface="Symbol" panose="05050102010706020507" pitchFamily="18" charset="2"/>
              <a:buChar char=""/>
            </a:pPr>
            <a:r>
              <a:rPr lang="en-US" sz="1800" dirty="0">
                <a:solidFill>
                  <a:srgbClr val="000000"/>
                </a:solidFill>
                <a:effectLst/>
                <a:latin typeface="Century Gothic" panose="020B0502020202020204" pitchFamily="34" charset="0"/>
                <a:ea typeface="Calibri" panose="020F0502020204030204" pitchFamily="34" charset="0"/>
              </a:rPr>
              <a:t>In  today’s  scenario  people are  using  high  end expensive  consoles  to  play motion sensing games.</a:t>
            </a:r>
            <a:endParaRPr lang="en-IN" sz="18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US" sz="1800" dirty="0">
                <a:solidFill>
                  <a:srgbClr val="000000"/>
                </a:solidFill>
                <a:effectLst/>
                <a:latin typeface="Century Gothic" panose="020B0502020202020204" pitchFamily="34" charset="0"/>
                <a:ea typeface="Calibri" panose="020F0502020204030204" pitchFamily="34" charset="0"/>
              </a:rPr>
              <a:t>PC gaming has numerous advantages over console gaming.</a:t>
            </a:r>
            <a:endParaRPr lang="en-IN" sz="18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US" sz="1800" dirty="0">
                <a:solidFill>
                  <a:srgbClr val="000000"/>
                </a:solidFill>
                <a:effectLst/>
                <a:latin typeface="Century Gothic" panose="020B0502020202020204" pitchFamily="34" charset="0"/>
                <a:ea typeface="Calibri" panose="020F0502020204030204" pitchFamily="34" charset="0"/>
              </a:rPr>
              <a:t> PCs can be upgraded to high  graphics and  high processing  power where as  consoles cannot.  </a:t>
            </a:r>
            <a:endParaRPr lang="en-IN" sz="18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US" sz="1800" dirty="0">
                <a:solidFill>
                  <a:srgbClr val="000000"/>
                </a:solidFill>
                <a:effectLst/>
                <a:latin typeface="Century Gothic" panose="020B0502020202020204" pitchFamily="34" charset="0"/>
                <a:ea typeface="Calibri" panose="020F0502020204030204" pitchFamily="34" charset="0"/>
              </a:rPr>
              <a:t>Number of  PC gamers in the world is also much higher than the Console gamers. </a:t>
            </a:r>
            <a:endParaRPr lang="en-IN" sz="18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US" sz="1800" dirty="0">
                <a:solidFill>
                  <a:srgbClr val="000000"/>
                </a:solidFill>
                <a:effectLst/>
                <a:latin typeface="Century Gothic" panose="020B0502020202020204" pitchFamily="34" charset="0"/>
                <a:ea typeface="Calibri" panose="020F0502020204030204" pitchFamily="34" charset="0"/>
              </a:rPr>
              <a:t>But these PC games are played  with  controller  like  keyboard,  mouse  and  joysticks. </a:t>
            </a:r>
            <a:endParaRPr lang="en-IN" sz="18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800" dirty="0">
                <a:solidFill>
                  <a:srgbClr val="000000"/>
                </a:solidFill>
                <a:effectLst/>
                <a:latin typeface="Century Gothic" panose="020B0502020202020204" pitchFamily="34" charset="0"/>
                <a:ea typeface="Calibri" panose="020F0502020204030204" pitchFamily="34" charset="0"/>
              </a:rPr>
              <a:t> So  in  this  project  we completely focused on delivering motion gaming experience on PC gaming. </a:t>
            </a:r>
            <a:endParaRPr lang="en-IN" sz="1800" dirty="0">
              <a:effectLst/>
              <a:latin typeface="Calibri" panose="020F0502020204030204" pitchFamily="34" charset="0"/>
              <a:ea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5886928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39CE0-BA41-4267-94B8-84788D0FE034}"/>
              </a:ext>
            </a:extLst>
          </p:cNvPr>
          <p:cNvSpPr>
            <a:spLocks noGrp="1"/>
          </p:cNvSpPr>
          <p:nvPr>
            <p:ph type="title"/>
          </p:nvPr>
        </p:nvSpPr>
        <p:spPr>
          <a:xfrm>
            <a:off x="753034" y="188259"/>
            <a:ext cx="9157447" cy="1335741"/>
          </a:xfrm>
        </p:spPr>
        <p:txBody>
          <a:bodyPr/>
          <a:lstStyle/>
          <a:p>
            <a:r>
              <a:rPr lang="en-US" dirty="0"/>
              <a:t>		The History</a:t>
            </a:r>
            <a:endParaRPr lang="en-IN" dirty="0"/>
          </a:p>
        </p:txBody>
      </p:sp>
      <p:sp>
        <p:nvSpPr>
          <p:cNvPr id="3" name="Content Placeholder 2">
            <a:extLst>
              <a:ext uri="{FF2B5EF4-FFF2-40B4-BE49-F238E27FC236}">
                <a16:creationId xmlns:a16="http://schemas.microsoft.com/office/drawing/2014/main" id="{09C1DFF0-0E83-4E2B-9D46-B6020E397A0D}"/>
              </a:ext>
            </a:extLst>
          </p:cNvPr>
          <p:cNvSpPr>
            <a:spLocks noGrp="1"/>
          </p:cNvSpPr>
          <p:nvPr>
            <p:ph idx="1"/>
          </p:nvPr>
        </p:nvSpPr>
        <p:spPr>
          <a:xfrm>
            <a:off x="838200" y="1757083"/>
            <a:ext cx="10515600" cy="3092824"/>
          </a:xfrm>
        </p:spPr>
        <p:txBody>
          <a:bodyPr/>
          <a:lstStyle/>
          <a:p>
            <a:pPr marL="342900" lvl="0" indent="-342900">
              <a:lnSpc>
                <a:spcPct val="115000"/>
              </a:lnSpc>
              <a:buFont typeface="Symbol" panose="05050102010706020507" pitchFamily="18" charset="2"/>
              <a:buChar char=""/>
            </a:pPr>
            <a:r>
              <a:rPr lang="en-US" sz="1800" dirty="0">
                <a:solidFill>
                  <a:srgbClr val="000000"/>
                </a:solidFill>
                <a:effectLst/>
                <a:latin typeface="ff5"/>
                <a:ea typeface="Times New Roman" panose="02020603050405020304" pitchFamily="18" charset="0"/>
                <a:cs typeface="Times New Roman" panose="02020603050405020304" pitchFamily="18" charset="0"/>
              </a:rPr>
              <a:t>We feel  game development is an area we will enjoy to work in, but also even in the current economic downturn there is a rapidly growing market in the gaming area.</a:t>
            </a:r>
            <a:endParaRPr lang="en-IN" sz="18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800" dirty="0">
                <a:solidFill>
                  <a:srgbClr val="000000"/>
                </a:solidFill>
                <a:effectLst/>
                <a:latin typeface="ff5"/>
                <a:ea typeface="Times New Roman" panose="02020603050405020304" pitchFamily="18" charset="0"/>
                <a:cs typeface="Times New Roman" panose="02020603050405020304" pitchFamily="18" charset="0"/>
              </a:rPr>
              <a:t>Another reason for choosing the specific area of this  game was to push ourselves and learn about a new upcoming technology.</a:t>
            </a:r>
            <a:endParaRPr lang="en-IN" sz="1800" dirty="0">
              <a:effectLst/>
              <a:latin typeface="Calibri" panose="020F0502020204030204" pitchFamily="34" charset="0"/>
              <a:ea typeface="Calibri" panose="020F0502020204030204" pitchFamily="34" charset="0"/>
            </a:endParaRPr>
          </a:p>
          <a:p>
            <a:r>
              <a:rPr lang="en-US" sz="1800" dirty="0">
                <a:solidFill>
                  <a:srgbClr val="000000"/>
                </a:solidFill>
                <a:effectLst/>
                <a:latin typeface="ff5"/>
                <a:ea typeface="Times New Roman" panose="02020603050405020304" pitchFamily="18" charset="0"/>
                <a:cs typeface="Times New Roman" panose="02020603050405020304" pitchFamily="18" charset="0"/>
              </a:rPr>
              <a:t>Other Technologies like the Wii or Play station both use motion technologies. But these technologies did not have as much functionality that could be  used whereas with the gestures of hand  you track many different elements  with no need for a hand held controller. </a:t>
            </a:r>
            <a:endParaRPr lang="en-IN" dirty="0"/>
          </a:p>
        </p:txBody>
      </p:sp>
    </p:spTree>
    <p:extLst>
      <p:ext uri="{BB962C8B-B14F-4D97-AF65-F5344CB8AC3E}">
        <p14:creationId xmlns:p14="http://schemas.microsoft.com/office/powerpoint/2010/main" val="205021249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C03B6-6301-451C-AFC3-06DFF510E9DE}"/>
              </a:ext>
            </a:extLst>
          </p:cNvPr>
          <p:cNvSpPr>
            <a:spLocks noGrp="1"/>
          </p:cNvSpPr>
          <p:nvPr>
            <p:ph type="title"/>
          </p:nvPr>
        </p:nvSpPr>
        <p:spPr>
          <a:xfrm>
            <a:off x="-520607" y="-79375"/>
            <a:ext cx="10018713" cy="1752599"/>
          </a:xfrm>
        </p:spPr>
        <p:txBody>
          <a:bodyPr/>
          <a:lstStyle/>
          <a:p>
            <a:r>
              <a:rPr lang="en-US" dirty="0"/>
              <a:t>				Benefits</a:t>
            </a:r>
            <a:endParaRPr lang="en-IN" dirty="0"/>
          </a:p>
        </p:txBody>
      </p:sp>
      <p:sp>
        <p:nvSpPr>
          <p:cNvPr id="3" name="Content Placeholder 2">
            <a:extLst>
              <a:ext uri="{FF2B5EF4-FFF2-40B4-BE49-F238E27FC236}">
                <a16:creationId xmlns:a16="http://schemas.microsoft.com/office/drawing/2014/main" id="{443BCED8-CD0B-4F1D-9796-A5D0445FBF55}"/>
              </a:ext>
            </a:extLst>
          </p:cNvPr>
          <p:cNvSpPr>
            <a:spLocks noGrp="1"/>
          </p:cNvSpPr>
          <p:nvPr>
            <p:ph idx="1"/>
          </p:nvPr>
        </p:nvSpPr>
        <p:spPr>
          <a:xfrm>
            <a:off x="624840" y="1226184"/>
            <a:ext cx="10515600" cy="4799293"/>
          </a:xfrm>
        </p:spPr>
        <p:txBody>
          <a:bodyPr>
            <a:normAutofit fontScale="77500" lnSpcReduction="20000"/>
          </a:bodyPr>
          <a:lstStyle/>
          <a:p>
            <a:pPr marL="342900" lvl="0" indent="-342900">
              <a:lnSpc>
                <a:spcPct val="115000"/>
              </a:lnSpc>
              <a:spcAft>
                <a:spcPts val="1000"/>
              </a:spcAft>
              <a:buFont typeface="Symbol" panose="05050102010706020507" pitchFamily="18" charset="2"/>
              <a:buChar char=""/>
            </a:pPr>
            <a:r>
              <a:rPr lang="en-US" sz="2600" dirty="0">
                <a:solidFill>
                  <a:srgbClr val="000000"/>
                </a:solidFill>
                <a:effectLst/>
                <a:latin typeface="ff5"/>
                <a:ea typeface="Times New Roman" panose="02020603050405020304" pitchFamily="18" charset="0"/>
                <a:cs typeface="Times New Roman" panose="02020603050405020304" pitchFamily="18" charset="0"/>
              </a:rPr>
              <a:t>It improve gaming experience of PC  gaming by enabling people to  operate PC   games through gestures.</a:t>
            </a:r>
            <a:endParaRPr lang="en-IN" sz="26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US" sz="2600" dirty="0">
                <a:solidFill>
                  <a:srgbClr val="000000"/>
                </a:solidFill>
                <a:effectLst/>
                <a:latin typeface="ff5"/>
                <a:ea typeface="Times New Roman" panose="02020603050405020304" pitchFamily="18" charset="0"/>
                <a:cs typeface="Times New Roman" panose="02020603050405020304" pitchFamily="18" charset="0"/>
              </a:rPr>
              <a:t>It provide user friendly and easy to use gesture set for playing PC games. </a:t>
            </a:r>
            <a:endParaRPr lang="en-IN" sz="26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US" sz="2600" dirty="0">
                <a:solidFill>
                  <a:srgbClr val="000000"/>
                </a:solidFill>
                <a:effectLst/>
                <a:latin typeface="ff5"/>
                <a:ea typeface="Times New Roman" panose="02020603050405020304" pitchFamily="18" charset="0"/>
                <a:cs typeface="Times New Roman" panose="02020603050405020304" pitchFamily="18" charset="0"/>
              </a:rPr>
              <a:t>It attract gamers toward PC gaming as there are lots of advantages of PC gaming </a:t>
            </a:r>
            <a:endParaRPr lang="en-IN" sz="2600" dirty="0">
              <a:effectLst/>
              <a:latin typeface="Calibri" panose="020F0502020204030204" pitchFamily="34" charset="0"/>
              <a:ea typeface="Calibri" panose="020F0502020204030204" pitchFamily="34" charset="0"/>
            </a:endParaRPr>
          </a:p>
          <a:p>
            <a:pPr marL="457200">
              <a:lnSpc>
                <a:spcPct val="115000"/>
              </a:lnSpc>
              <a:buNone/>
            </a:pPr>
            <a:r>
              <a:rPr lang="en-US" sz="2600" dirty="0">
                <a:solidFill>
                  <a:srgbClr val="000000"/>
                </a:solidFill>
                <a:effectLst/>
                <a:latin typeface="ff5"/>
                <a:ea typeface="Times New Roman" panose="02020603050405020304" pitchFamily="18" charset="0"/>
                <a:cs typeface="Times New Roman" panose="02020603050405020304" pitchFamily="18" charset="0"/>
              </a:rPr>
              <a:t>over Console gaming. </a:t>
            </a:r>
            <a:endParaRPr lang="en-IN" sz="26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US" sz="2600" dirty="0">
                <a:solidFill>
                  <a:srgbClr val="000000"/>
                </a:solidFill>
                <a:effectLst/>
                <a:latin typeface="ff5"/>
                <a:ea typeface="Times New Roman" panose="02020603050405020304" pitchFamily="18" charset="0"/>
                <a:cs typeface="Times New Roman" panose="02020603050405020304" pitchFamily="18" charset="0"/>
              </a:rPr>
              <a:t> promotes controller free gaming as this user will not need have games controller </a:t>
            </a:r>
            <a:r>
              <a:rPr lang="en-US" sz="2600" spc="5" dirty="0">
                <a:solidFill>
                  <a:srgbClr val="000000"/>
                </a:solidFill>
                <a:effectLst/>
                <a:latin typeface="ff5"/>
                <a:ea typeface="Times New Roman" panose="02020603050405020304" pitchFamily="18" charset="0"/>
                <a:cs typeface="Times New Roman" panose="02020603050405020304" pitchFamily="18" charset="0"/>
              </a:rPr>
              <a:t>lik</a:t>
            </a:r>
            <a:r>
              <a:rPr lang="en-US" sz="2600" dirty="0">
                <a:solidFill>
                  <a:srgbClr val="000000"/>
                </a:solidFill>
                <a:effectLst/>
                <a:latin typeface="ff5"/>
                <a:ea typeface="Times New Roman" panose="02020603050405020304" pitchFamily="18" charset="0"/>
                <a:cs typeface="Times New Roman" panose="02020603050405020304" pitchFamily="18" charset="0"/>
              </a:rPr>
              <a:t>e keyboard, mouse or joysticks. </a:t>
            </a:r>
            <a:endParaRPr lang="en-IN" sz="26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US" sz="2600" dirty="0">
                <a:solidFill>
                  <a:srgbClr val="000000"/>
                </a:solidFill>
                <a:effectLst/>
                <a:latin typeface="ff5"/>
                <a:ea typeface="Times New Roman" panose="02020603050405020304" pitchFamily="18" charset="0"/>
                <a:cs typeface="Times New Roman" panose="02020603050405020304" pitchFamily="18" charset="0"/>
              </a:rPr>
              <a:t>It offer experience of  motion gaming for PC games without need of expensive gaming console and additional game controllers. </a:t>
            </a:r>
            <a:endParaRPr lang="en-IN" sz="2600" dirty="0">
              <a:effectLst/>
              <a:latin typeface="Calibri" panose="020F0502020204030204" pitchFamily="34" charset="0"/>
              <a:ea typeface="Calibri" panose="020F0502020204030204" pitchFamily="34" charset="0"/>
            </a:endParaRPr>
          </a:p>
          <a:p>
            <a:pPr marL="342900" lvl="0" indent="-342900">
              <a:lnSpc>
                <a:spcPct val="115000"/>
              </a:lnSpc>
              <a:buFont typeface="Symbol" panose="05050102010706020507" pitchFamily="18" charset="2"/>
              <a:buChar char=""/>
            </a:pPr>
            <a:r>
              <a:rPr lang="en-US" sz="2600" dirty="0">
                <a:solidFill>
                  <a:srgbClr val="000000"/>
                </a:solidFill>
                <a:effectLst/>
                <a:latin typeface="ff5"/>
                <a:ea typeface="Times New Roman" panose="02020603050405020304" pitchFamily="18" charset="0"/>
                <a:cs typeface="Times New Roman" panose="02020603050405020304" pitchFamily="18" charset="0"/>
              </a:rPr>
              <a:t>It deliver motion sensing gaming experience at very cheap cost as people will not need to buy consoles if they want to play normal PC games </a:t>
            </a:r>
            <a:r>
              <a:rPr lang="en-US" sz="2600" dirty="0">
                <a:solidFill>
                  <a:srgbClr val="000000"/>
                </a:solidFill>
                <a:latin typeface="ff5"/>
                <a:ea typeface="Times New Roman" panose="02020603050405020304" pitchFamily="18" charset="0"/>
                <a:cs typeface="Times New Roman" panose="02020603050405020304" pitchFamily="18" charset="0"/>
              </a:rPr>
              <a:t>.</a:t>
            </a:r>
            <a:endParaRPr lang="en-IN" sz="26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8481933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9CD2-BADD-4A1E-97CD-04EC456294A8}"/>
              </a:ext>
            </a:extLst>
          </p:cNvPr>
          <p:cNvSpPr>
            <a:spLocks noGrp="1"/>
          </p:cNvSpPr>
          <p:nvPr>
            <p:ph type="title"/>
          </p:nvPr>
        </p:nvSpPr>
        <p:spPr>
          <a:xfrm>
            <a:off x="838200" y="311337"/>
            <a:ext cx="10515600" cy="1544357"/>
          </a:xfrm>
        </p:spPr>
        <p:txBody>
          <a:bodyPr/>
          <a:lstStyle/>
          <a:p>
            <a:r>
              <a:rPr lang="en-US" dirty="0"/>
              <a:t>Limitations</a:t>
            </a:r>
            <a:endParaRPr lang="en-IN" dirty="0"/>
          </a:p>
        </p:txBody>
      </p:sp>
      <p:sp>
        <p:nvSpPr>
          <p:cNvPr id="3" name="Content Placeholder 2">
            <a:extLst>
              <a:ext uri="{FF2B5EF4-FFF2-40B4-BE49-F238E27FC236}">
                <a16:creationId xmlns:a16="http://schemas.microsoft.com/office/drawing/2014/main" id="{4B733D10-AF0E-4F32-BFF7-98E4AEA0116D}"/>
              </a:ext>
            </a:extLst>
          </p:cNvPr>
          <p:cNvSpPr>
            <a:spLocks noGrp="1"/>
          </p:cNvSpPr>
          <p:nvPr>
            <p:ph idx="1"/>
          </p:nvPr>
        </p:nvSpPr>
        <p:spPr>
          <a:xfrm>
            <a:off x="748553" y="1958273"/>
            <a:ext cx="10515600" cy="3259186"/>
          </a:xfrm>
        </p:spPr>
        <p:txBody>
          <a:bodyPr>
            <a:noAutofit/>
          </a:bodyPr>
          <a:lstStyle/>
          <a:p>
            <a:pPr marL="342900" lvl="0" indent="-342900">
              <a:buFont typeface="Symbol" panose="05050102010706020507" pitchFamily="18" charset="2"/>
              <a:buChar char=""/>
            </a:pPr>
            <a:endParaRPr lang="en-US" sz="1600" dirty="0">
              <a:solidFill>
                <a:srgbClr val="000000"/>
              </a:solidFill>
              <a:latin typeface="Century Gothic" panose="020B0502020202020204" pitchFamily="34" charset="0"/>
              <a:ea typeface="Calibri" panose="020F0502020204030204" pitchFamily="34" charset="0"/>
            </a:endParaRPr>
          </a:p>
          <a:p>
            <a:pPr marL="342900" lvl="0" indent="-342900">
              <a:buFont typeface="Symbol" panose="05050102010706020507" pitchFamily="18" charset="2"/>
              <a:buChar char=""/>
            </a:pPr>
            <a:endParaRPr lang="en-US" sz="1600" dirty="0">
              <a:solidFill>
                <a:srgbClr val="000000"/>
              </a:solidFill>
              <a:latin typeface="Century Gothic" panose="020B0502020202020204" pitchFamily="34" charset="0"/>
              <a:ea typeface="Calibri" panose="020F0502020204030204" pitchFamily="34" charset="0"/>
            </a:endParaRPr>
          </a:p>
          <a:p>
            <a:pPr marL="342900" lvl="0" indent="-342900">
              <a:buFont typeface="Symbol" panose="05050102010706020507" pitchFamily="18" charset="2"/>
              <a:buChar char=""/>
            </a:pPr>
            <a:endParaRPr lang="en-US" sz="1600" dirty="0">
              <a:solidFill>
                <a:srgbClr val="000000"/>
              </a:solidFill>
              <a:latin typeface="Century Gothic" panose="020B0502020202020204" pitchFamily="34" charset="0"/>
              <a:ea typeface="Calibri" panose="020F0502020204030204" pitchFamily="34" charset="0"/>
            </a:endParaRPr>
          </a:p>
          <a:p>
            <a:pPr marL="342900" lvl="0" indent="-342900">
              <a:buFont typeface="Symbol" panose="05050102010706020507" pitchFamily="18" charset="2"/>
              <a:buChar char=""/>
            </a:pPr>
            <a:endParaRPr lang="en-US" sz="1600" dirty="0">
              <a:solidFill>
                <a:srgbClr val="000000"/>
              </a:solidFill>
              <a:latin typeface="Century Gothic" panose="020B0502020202020204" pitchFamily="34" charset="0"/>
              <a:ea typeface="Calibri" panose="020F0502020204030204" pitchFamily="34" charset="0"/>
            </a:endParaRPr>
          </a:p>
          <a:p>
            <a:pPr marL="342900" lvl="0" indent="-342900">
              <a:buFont typeface="Symbol" panose="05050102010706020507" pitchFamily="18" charset="2"/>
              <a:buChar char=""/>
            </a:pPr>
            <a:r>
              <a:rPr lang="en-US" sz="1600" dirty="0">
                <a:solidFill>
                  <a:srgbClr val="000000"/>
                </a:solidFill>
                <a:latin typeface="Century Gothic" panose="020B0502020202020204" pitchFamily="34" charset="0"/>
                <a:ea typeface="Calibri" panose="020F0502020204030204" pitchFamily="34" charset="0"/>
              </a:rPr>
              <a:t>People cannot spend much time playing the game as they will become tired after some time</a:t>
            </a:r>
            <a:endParaRPr lang="en-IN" sz="1600" dirty="0">
              <a:solidFill>
                <a:srgbClr val="232323"/>
              </a:solidFill>
              <a:effectLst/>
              <a:latin typeface="Arial" panose="020B0604020202020204" pitchFamily="34" charset="0"/>
              <a:ea typeface="Calibri" panose="020F0502020204030204" pitchFamily="34" charset="0"/>
            </a:endParaRPr>
          </a:p>
          <a:p>
            <a:pPr marL="342900" lvl="0" indent="-342900">
              <a:buFont typeface="Symbol" panose="05050102010706020507" pitchFamily="18" charset="2"/>
              <a:buChar char=""/>
            </a:pPr>
            <a:r>
              <a:rPr lang="en-US" sz="1600" dirty="0">
                <a:solidFill>
                  <a:srgbClr val="000000"/>
                </a:solidFill>
                <a:effectLst/>
                <a:latin typeface="Century Gothic" panose="020B0502020202020204" pitchFamily="34" charset="0"/>
                <a:ea typeface="Calibri" panose="020F0502020204030204" pitchFamily="34" charset="0"/>
              </a:rPr>
              <a:t>Addiction to game is one of the limitation</a:t>
            </a:r>
          </a:p>
          <a:p>
            <a:pPr marL="342900" lvl="0" indent="-342900">
              <a:buFont typeface="Symbol" panose="05050102010706020507" pitchFamily="18" charset="2"/>
              <a:buChar char=""/>
            </a:pPr>
            <a:r>
              <a:rPr lang="en-US" sz="1600" dirty="0">
                <a:solidFill>
                  <a:srgbClr val="000000"/>
                </a:solidFill>
                <a:latin typeface="Century Gothic" panose="020B0502020202020204" pitchFamily="34" charset="0"/>
                <a:ea typeface="Calibri" panose="020F0502020204030204" pitchFamily="34" charset="0"/>
              </a:rPr>
              <a:t>Invisible boundary of activity area is potential problem as camera cannot recognizes wide range of action.</a:t>
            </a:r>
          </a:p>
          <a:p>
            <a:pPr marL="342900" lvl="0" indent="-342900">
              <a:buFont typeface="Symbol" panose="05050102010706020507" pitchFamily="18" charset="2"/>
              <a:buChar char=""/>
            </a:pPr>
            <a:r>
              <a:rPr lang="en-US" sz="1600" dirty="0">
                <a:solidFill>
                  <a:srgbClr val="000000"/>
                </a:solidFill>
                <a:latin typeface="Century Gothic" panose="020B0502020202020204" pitchFamily="34" charset="0"/>
                <a:ea typeface="Calibri" panose="020F0502020204030204" pitchFamily="34" charset="0"/>
              </a:rPr>
              <a:t>As it is a gestured mode even the small movement in hand will be recognized ,so it will be </a:t>
            </a:r>
          </a:p>
          <a:p>
            <a:pPr marL="342900" lvl="0" indent="-342900">
              <a:buNone/>
            </a:pPr>
            <a:r>
              <a:rPr lang="en-US" sz="1600" dirty="0">
                <a:solidFill>
                  <a:srgbClr val="000000"/>
                </a:solidFill>
                <a:latin typeface="Century Gothic" panose="020B0502020202020204" pitchFamily="34" charset="0"/>
                <a:ea typeface="Calibri" panose="020F0502020204030204" pitchFamily="34" charset="0"/>
              </a:rPr>
              <a:t>Difficult to control than mouse or any other controlled devices. </a:t>
            </a:r>
          </a:p>
          <a:p>
            <a:pPr marL="342900" lvl="0" indent="-342900">
              <a:buFont typeface="Symbol" panose="05050102010706020507" pitchFamily="18" charset="2"/>
              <a:buChar char=""/>
            </a:pPr>
            <a:endParaRPr lang="en-US" sz="1600" dirty="0">
              <a:solidFill>
                <a:srgbClr val="000000"/>
              </a:solidFill>
              <a:latin typeface="Century Gothic" panose="020B0502020202020204" pitchFamily="34" charset="0"/>
              <a:ea typeface="Calibri" panose="020F0502020204030204" pitchFamily="34" charset="0"/>
            </a:endParaRPr>
          </a:p>
          <a:p>
            <a:pPr marL="342900" lvl="0" indent="-342900">
              <a:buFont typeface="Symbol" panose="05050102010706020507" pitchFamily="18" charset="2"/>
              <a:buChar char=""/>
            </a:pPr>
            <a:endParaRPr lang="en-US" sz="1600" dirty="0">
              <a:solidFill>
                <a:srgbClr val="000000"/>
              </a:solidFill>
              <a:latin typeface="Century Gothic" panose="020B0502020202020204" pitchFamily="34" charset="0"/>
              <a:ea typeface="Calibri" panose="020F0502020204030204" pitchFamily="34" charset="0"/>
            </a:endParaRPr>
          </a:p>
          <a:p>
            <a:pPr marL="342900" lvl="0" indent="-342900">
              <a:buFont typeface="Symbol" panose="05050102010706020507" pitchFamily="18" charset="2"/>
              <a:buChar char=""/>
            </a:pPr>
            <a:endParaRPr lang="en-US" sz="1600" dirty="0">
              <a:solidFill>
                <a:srgbClr val="000000"/>
              </a:solidFill>
              <a:effectLst/>
              <a:latin typeface="Century Gothic" panose="020B0502020202020204" pitchFamily="34" charset="0"/>
              <a:ea typeface="Calibri" panose="020F0502020204030204" pitchFamily="34" charset="0"/>
            </a:endParaRPr>
          </a:p>
          <a:p>
            <a:pPr marL="342900" lvl="0" indent="-342900">
              <a:buFont typeface="Symbol" panose="05050102010706020507" pitchFamily="18" charset="2"/>
              <a:buChar char=""/>
            </a:pPr>
            <a:endParaRPr lang="en-IN" sz="1600" dirty="0">
              <a:solidFill>
                <a:srgbClr val="232323"/>
              </a:solidFill>
              <a:effectLst/>
              <a:latin typeface="Arial" panose="020B060402020202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356128354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5486-68FC-B6A8-C86D-B03D630C28C8}"/>
              </a:ext>
            </a:extLst>
          </p:cNvPr>
          <p:cNvSpPr>
            <a:spLocks noGrp="1"/>
          </p:cNvSpPr>
          <p:nvPr>
            <p:ph type="ctrTitle"/>
          </p:nvPr>
        </p:nvSpPr>
        <p:spPr>
          <a:xfrm>
            <a:off x="2898553" y="417543"/>
            <a:ext cx="6394893" cy="699744"/>
          </a:xfrm>
        </p:spPr>
        <p:txBody>
          <a:bodyPr>
            <a:noAutofit/>
          </a:bodyPr>
          <a:lstStyle/>
          <a:p>
            <a:r>
              <a:rPr lang="en-IN" sz="4400" dirty="0"/>
              <a:t>USE CASE DIAGRAM</a:t>
            </a:r>
          </a:p>
        </p:txBody>
      </p:sp>
      <p:pic>
        <p:nvPicPr>
          <p:cNvPr id="5" name="Picture 4">
            <a:extLst>
              <a:ext uri="{FF2B5EF4-FFF2-40B4-BE49-F238E27FC236}">
                <a16:creationId xmlns:a16="http://schemas.microsoft.com/office/drawing/2014/main" id="{0691FE2E-7A1C-C688-7D59-0BBEBABDC726}"/>
              </a:ext>
            </a:extLst>
          </p:cNvPr>
          <p:cNvPicPr>
            <a:picLocks noChangeAspect="1"/>
          </p:cNvPicPr>
          <p:nvPr/>
        </p:nvPicPr>
        <p:blipFill>
          <a:blip r:embed="rId2"/>
          <a:stretch>
            <a:fillRect/>
          </a:stretch>
        </p:blipFill>
        <p:spPr>
          <a:xfrm>
            <a:off x="2666131" y="1313849"/>
            <a:ext cx="6075118" cy="5257116"/>
          </a:xfrm>
          <a:prstGeom prst="rect">
            <a:avLst/>
          </a:prstGeom>
        </p:spPr>
      </p:pic>
    </p:spTree>
    <p:extLst>
      <p:ext uri="{BB962C8B-B14F-4D97-AF65-F5344CB8AC3E}">
        <p14:creationId xmlns:p14="http://schemas.microsoft.com/office/powerpoint/2010/main" val="1930879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9522-B0EC-7142-9304-F744D8E93FC4}"/>
              </a:ext>
            </a:extLst>
          </p:cNvPr>
          <p:cNvSpPr>
            <a:spLocks noGrp="1"/>
          </p:cNvSpPr>
          <p:nvPr>
            <p:ph type="ctrTitle"/>
          </p:nvPr>
        </p:nvSpPr>
        <p:spPr>
          <a:xfrm>
            <a:off x="3334218" y="162560"/>
            <a:ext cx="5523564" cy="672353"/>
          </a:xfrm>
        </p:spPr>
        <p:txBody>
          <a:bodyPr>
            <a:normAutofit fontScale="90000"/>
          </a:bodyPr>
          <a:lstStyle/>
          <a:p>
            <a:r>
              <a:rPr lang="en-IN" sz="4400" dirty="0"/>
              <a:t>Collaboration Diagram</a:t>
            </a:r>
          </a:p>
        </p:txBody>
      </p:sp>
      <p:pic>
        <p:nvPicPr>
          <p:cNvPr id="5" name="Picture 4">
            <a:extLst>
              <a:ext uri="{FF2B5EF4-FFF2-40B4-BE49-F238E27FC236}">
                <a16:creationId xmlns:a16="http://schemas.microsoft.com/office/drawing/2014/main" id="{37C6734F-B068-BA32-D8A7-D933AAE6C597}"/>
              </a:ext>
            </a:extLst>
          </p:cNvPr>
          <p:cNvPicPr>
            <a:picLocks noChangeAspect="1"/>
          </p:cNvPicPr>
          <p:nvPr/>
        </p:nvPicPr>
        <p:blipFill>
          <a:blip r:embed="rId2"/>
          <a:stretch>
            <a:fillRect/>
          </a:stretch>
        </p:blipFill>
        <p:spPr>
          <a:xfrm>
            <a:off x="2736027" y="1051013"/>
            <a:ext cx="7243483" cy="4755974"/>
          </a:xfrm>
          <a:prstGeom prst="rect">
            <a:avLst/>
          </a:prstGeom>
        </p:spPr>
      </p:pic>
    </p:spTree>
    <p:extLst>
      <p:ext uri="{BB962C8B-B14F-4D97-AF65-F5344CB8AC3E}">
        <p14:creationId xmlns:p14="http://schemas.microsoft.com/office/powerpoint/2010/main" val="2318732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9848E-A8A8-3EDD-3F1A-F6A998CC3D24}"/>
              </a:ext>
            </a:extLst>
          </p:cNvPr>
          <p:cNvSpPr>
            <a:spLocks noGrp="1"/>
          </p:cNvSpPr>
          <p:nvPr>
            <p:ph type="ctrTitle"/>
          </p:nvPr>
        </p:nvSpPr>
        <p:spPr>
          <a:xfrm>
            <a:off x="2025371" y="172721"/>
            <a:ext cx="8141258" cy="788894"/>
          </a:xfrm>
        </p:spPr>
        <p:txBody>
          <a:bodyPr/>
          <a:lstStyle/>
          <a:p>
            <a:pPr algn="ctr"/>
            <a:r>
              <a:rPr lang="en-IN" sz="4400" dirty="0"/>
              <a:t>Data Flow Diagram </a:t>
            </a:r>
            <a:endParaRPr lang="en-IN" dirty="0"/>
          </a:p>
        </p:txBody>
      </p:sp>
      <p:pic>
        <p:nvPicPr>
          <p:cNvPr id="5" name="Picture 4">
            <a:extLst>
              <a:ext uri="{FF2B5EF4-FFF2-40B4-BE49-F238E27FC236}">
                <a16:creationId xmlns:a16="http://schemas.microsoft.com/office/drawing/2014/main" id="{055A734A-03BA-6CE1-FB20-C66FC8F26D94}"/>
              </a:ext>
            </a:extLst>
          </p:cNvPr>
          <p:cNvPicPr>
            <a:picLocks noChangeAspect="1"/>
          </p:cNvPicPr>
          <p:nvPr/>
        </p:nvPicPr>
        <p:blipFill>
          <a:blip r:embed="rId2"/>
          <a:stretch>
            <a:fillRect/>
          </a:stretch>
        </p:blipFill>
        <p:spPr>
          <a:xfrm>
            <a:off x="1860176" y="1150432"/>
            <a:ext cx="8471647" cy="5244298"/>
          </a:xfrm>
          <a:prstGeom prst="rect">
            <a:avLst/>
          </a:prstGeom>
        </p:spPr>
      </p:pic>
    </p:spTree>
    <p:extLst>
      <p:ext uri="{BB962C8B-B14F-4D97-AF65-F5344CB8AC3E}">
        <p14:creationId xmlns:p14="http://schemas.microsoft.com/office/powerpoint/2010/main" val="1360937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CF988-8CD6-A978-365C-539A210217E7}"/>
              </a:ext>
            </a:extLst>
          </p:cNvPr>
          <p:cNvSpPr>
            <a:spLocks noGrp="1"/>
          </p:cNvSpPr>
          <p:nvPr>
            <p:ph type="title"/>
          </p:nvPr>
        </p:nvSpPr>
        <p:spPr>
          <a:xfrm>
            <a:off x="10160" y="0"/>
            <a:ext cx="10396882" cy="1151965"/>
          </a:xfrm>
        </p:spPr>
        <p:txBody>
          <a:bodyPr/>
          <a:lstStyle/>
          <a:p>
            <a:r>
              <a:rPr lang="en-US" dirty="0"/>
              <a:t>GENERAL VISUALIZATION</a:t>
            </a:r>
            <a:endParaRPr lang="en-IN" dirty="0"/>
          </a:p>
        </p:txBody>
      </p:sp>
      <p:pic>
        <p:nvPicPr>
          <p:cNvPr id="5" name="Content Placeholder 4">
            <a:extLst>
              <a:ext uri="{FF2B5EF4-FFF2-40B4-BE49-F238E27FC236}">
                <a16:creationId xmlns:a16="http://schemas.microsoft.com/office/drawing/2014/main" id="{6027CEDA-EB9D-7716-8565-82D75ECA677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1076960"/>
            <a:ext cx="12181840" cy="5781040"/>
          </a:xfrm>
        </p:spPr>
      </p:pic>
    </p:spTree>
    <p:extLst>
      <p:ext uri="{BB962C8B-B14F-4D97-AF65-F5344CB8AC3E}">
        <p14:creationId xmlns:p14="http://schemas.microsoft.com/office/powerpoint/2010/main" val="20305236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TM04033927[[fn=Main Event]]</Template>
  <TotalTime>923</TotalTime>
  <Words>731</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Baskerville Old Face</vt:lpstr>
      <vt:lpstr>Book Antiqua</vt:lpstr>
      <vt:lpstr>Calibri</vt:lpstr>
      <vt:lpstr>Californian FB</vt:lpstr>
      <vt:lpstr>Century Gothic</vt:lpstr>
      <vt:lpstr>Century Schoolbook</vt:lpstr>
      <vt:lpstr>ff5</vt:lpstr>
      <vt:lpstr>Impact</vt:lpstr>
      <vt:lpstr>Lucida Handwriting</vt:lpstr>
      <vt:lpstr>Symbol</vt:lpstr>
      <vt:lpstr>Main Event</vt:lpstr>
      <vt:lpstr>GESTURE GENIUS                           BY TEAM ALPHA                                         </vt:lpstr>
      <vt:lpstr>    The Project</vt:lpstr>
      <vt:lpstr>  The History</vt:lpstr>
      <vt:lpstr>    Benefits</vt:lpstr>
      <vt:lpstr>Limitations</vt:lpstr>
      <vt:lpstr>USE CASE DIAGRAM</vt:lpstr>
      <vt:lpstr>Collaboration Diagram</vt:lpstr>
      <vt:lpstr>Data Flow Diagram </vt:lpstr>
      <vt:lpstr>GENERAL VISUALIZATION</vt:lpstr>
      <vt:lpstr> Approach</vt:lpstr>
      <vt:lpstr>EXPLANATION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Gowtham N</dc:creator>
  <cp:lastModifiedBy>Ganesh Mamidi</cp:lastModifiedBy>
  <cp:revision>32</cp:revision>
  <dcterms:created xsi:type="dcterms:W3CDTF">2022-03-30T08:38:55Z</dcterms:created>
  <dcterms:modified xsi:type="dcterms:W3CDTF">2023-04-21T10:13:43Z</dcterms:modified>
</cp:coreProperties>
</file>