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87A30-738F-9073-1B31-8A6FE2BB16F3}" v="128" dt="2022-11-15T04:10:36.474"/>
    <p1510:client id="{11B9F96D-5273-4D4C-9FF6-7FCB12A09665}" v="46" dt="2022-11-14T17:50:07.981"/>
    <p1510:client id="{60701C75-6803-08EB-B99F-3C1E6918DB4D}" v="1322" dt="2022-11-15T06:17:07.118"/>
    <p1510:client id="{B05F529C-D3D0-3900-C799-91585DD70085}" v="112" dt="2022-11-15T04:03:19.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kumar Karunanidhi" userId="S::ganeshkumar.k@orioninc.com::c3b31198-f05b-47a3-b2e0-66b245d3d3f2" providerId="AD" clId="Web-{11B9F96D-5273-4D4C-9FF6-7FCB12A09665}"/>
    <pc:docChg chg="addSld modSld">
      <pc:chgData name="Ganeshkumar Karunanidhi" userId="S::ganeshkumar.k@orioninc.com::c3b31198-f05b-47a3-b2e0-66b245d3d3f2" providerId="AD" clId="Web-{11B9F96D-5273-4D4C-9FF6-7FCB12A09665}" dt="2022-11-14T17:50:07.981" v="35" actId="1076"/>
      <pc:docMkLst>
        <pc:docMk/>
      </pc:docMkLst>
      <pc:sldChg chg="addSp delSp modSp">
        <pc:chgData name="Ganeshkumar Karunanidhi" userId="S::ganeshkumar.k@orioninc.com::c3b31198-f05b-47a3-b2e0-66b245d3d3f2" providerId="AD" clId="Web-{11B9F96D-5273-4D4C-9FF6-7FCB12A09665}" dt="2022-11-14T17:50:07.981" v="35" actId="1076"/>
        <pc:sldMkLst>
          <pc:docMk/>
          <pc:sldMk cId="109857222" sldId="256"/>
        </pc:sldMkLst>
        <pc:spChg chg="del">
          <ac:chgData name="Ganeshkumar Karunanidhi" userId="S::ganeshkumar.k@orioninc.com::c3b31198-f05b-47a3-b2e0-66b245d3d3f2" providerId="AD" clId="Web-{11B9F96D-5273-4D4C-9FF6-7FCB12A09665}" dt="2022-11-14T17:47:12.365" v="0"/>
          <ac:spMkLst>
            <pc:docMk/>
            <pc:sldMk cId="109857222" sldId="256"/>
            <ac:spMk id="2" creationId="{00000000-0000-0000-0000-000000000000}"/>
          </ac:spMkLst>
        </pc:spChg>
        <pc:spChg chg="del">
          <ac:chgData name="Ganeshkumar Karunanidhi" userId="S::ganeshkumar.k@orioninc.com::c3b31198-f05b-47a3-b2e0-66b245d3d3f2" providerId="AD" clId="Web-{11B9F96D-5273-4D4C-9FF6-7FCB12A09665}" dt="2022-11-14T17:47:14.975" v="1"/>
          <ac:spMkLst>
            <pc:docMk/>
            <pc:sldMk cId="109857222" sldId="256"/>
            <ac:spMk id="3" creationId="{00000000-0000-0000-0000-000000000000}"/>
          </ac:spMkLst>
        </pc:spChg>
        <pc:spChg chg="add mod">
          <ac:chgData name="Ganeshkumar Karunanidhi" userId="S::ganeshkumar.k@orioninc.com::c3b31198-f05b-47a3-b2e0-66b245d3d3f2" providerId="AD" clId="Web-{11B9F96D-5273-4D4C-9FF6-7FCB12A09665}" dt="2022-11-14T17:47:41.851" v="4" actId="14100"/>
          <ac:spMkLst>
            <pc:docMk/>
            <pc:sldMk cId="109857222" sldId="256"/>
            <ac:spMk id="4" creationId="{3ABF76D7-A60B-9247-3F05-285C0C4A1C78}"/>
          </ac:spMkLst>
        </pc:spChg>
        <pc:spChg chg="add mod">
          <ac:chgData name="Ganeshkumar Karunanidhi" userId="S::ganeshkumar.k@orioninc.com::c3b31198-f05b-47a3-b2e0-66b245d3d3f2" providerId="AD" clId="Web-{11B9F96D-5273-4D4C-9FF6-7FCB12A09665}" dt="2022-11-14T17:50:07.981" v="35" actId="1076"/>
          <ac:spMkLst>
            <pc:docMk/>
            <pc:sldMk cId="109857222" sldId="256"/>
            <ac:spMk id="5" creationId="{82C8D91B-6490-D15D-81D5-E2958464E8CA}"/>
          </ac:spMkLst>
        </pc:spChg>
        <pc:spChg chg="add mod">
          <ac:chgData name="Ganeshkumar Karunanidhi" userId="S::ganeshkumar.k@orioninc.com::c3b31198-f05b-47a3-b2e0-66b245d3d3f2" providerId="AD" clId="Web-{11B9F96D-5273-4D4C-9FF6-7FCB12A09665}" dt="2022-11-14T17:50:04.434" v="34" actId="14100"/>
          <ac:spMkLst>
            <pc:docMk/>
            <pc:sldMk cId="109857222" sldId="256"/>
            <ac:spMk id="6" creationId="{6B7131C2-5D6D-D940-A81A-D359D5BD8EAF}"/>
          </ac:spMkLst>
        </pc:spChg>
      </pc:sldChg>
      <pc:sldChg chg="new">
        <pc:chgData name="Ganeshkumar Karunanidhi" userId="S::ganeshkumar.k@orioninc.com::c3b31198-f05b-47a3-b2e0-66b245d3d3f2" providerId="AD" clId="Web-{11B9F96D-5273-4D4C-9FF6-7FCB12A09665}" dt="2022-11-14T17:49:46.886" v="32"/>
        <pc:sldMkLst>
          <pc:docMk/>
          <pc:sldMk cId="3108140600" sldId="257"/>
        </pc:sldMkLst>
      </pc:sldChg>
    </pc:docChg>
  </pc:docChgLst>
  <pc:docChgLst>
    <pc:chgData name="Ganeshkumar Karunanidhi" userId="S::ganeshkumar.k@orioninc.com::c3b31198-f05b-47a3-b2e0-66b245d3d3f2" providerId="AD" clId="Web-{B05F529C-D3D0-3900-C799-91585DD70085}"/>
    <pc:docChg chg="addSld modSld">
      <pc:chgData name="Ganeshkumar Karunanidhi" userId="S::ganeshkumar.k@orioninc.com::c3b31198-f05b-47a3-b2e0-66b245d3d3f2" providerId="AD" clId="Web-{B05F529C-D3D0-3900-C799-91585DD70085}" dt="2022-11-15T04:03:19.290" v="64" actId="688"/>
      <pc:docMkLst>
        <pc:docMk/>
      </pc:docMkLst>
      <pc:sldChg chg="modSp">
        <pc:chgData name="Ganeshkumar Karunanidhi" userId="S::ganeshkumar.k@orioninc.com::c3b31198-f05b-47a3-b2e0-66b245d3d3f2" providerId="AD" clId="Web-{B05F529C-D3D0-3900-C799-91585DD70085}" dt="2022-11-15T04:03:19.290" v="64" actId="688"/>
        <pc:sldMkLst>
          <pc:docMk/>
          <pc:sldMk cId="109857222" sldId="256"/>
        </pc:sldMkLst>
        <pc:spChg chg="mod">
          <ac:chgData name="Ganeshkumar Karunanidhi" userId="S::ganeshkumar.k@orioninc.com::c3b31198-f05b-47a3-b2e0-66b245d3d3f2" providerId="AD" clId="Web-{B05F529C-D3D0-3900-C799-91585DD70085}" dt="2022-11-15T04:02:15.148" v="56" actId="1076"/>
          <ac:spMkLst>
            <pc:docMk/>
            <pc:sldMk cId="109857222" sldId="256"/>
            <ac:spMk id="5" creationId="{82C8D91B-6490-D15D-81D5-E2958464E8CA}"/>
          </ac:spMkLst>
        </pc:spChg>
        <pc:spChg chg="mod">
          <ac:chgData name="Ganeshkumar Karunanidhi" userId="S::ganeshkumar.k@orioninc.com::c3b31198-f05b-47a3-b2e0-66b245d3d3f2" providerId="AD" clId="Web-{B05F529C-D3D0-3900-C799-91585DD70085}" dt="2022-11-15T04:03:19.290" v="64" actId="688"/>
          <ac:spMkLst>
            <pc:docMk/>
            <pc:sldMk cId="109857222" sldId="256"/>
            <ac:spMk id="6" creationId="{6B7131C2-5D6D-D940-A81A-D359D5BD8EAF}"/>
          </ac:spMkLst>
        </pc:spChg>
      </pc:sldChg>
      <pc:sldChg chg="modSp add replId">
        <pc:chgData name="Ganeshkumar Karunanidhi" userId="S::ganeshkumar.k@orioninc.com::c3b31198-f05b-47a3-b2e0-66b245d3d3f2" providerId="AD" clId="Web-{B05F529C-D3D0-3900-C799-91585DD70085}" dt="2022-11-15T04:02:50.149" v="60" actId="20577"/>
        <pc:sldMkLst>
          <pc:docMk/>
          <pc:sldMk cId="2926014645" sldId="258"/>
        </pc:sldMkLst>
        <pc:spChg chg="mod">
          <ac:chgData name="Ganeshkumar Karunanidhi" userId="S::ganeshkumar.k@orioninc.com::c3b31198-f05b-47a3-b2e0-66b245d3d3f2" providerId="AD" clId="Web-{B05F529C-D3D0-3900-C799-91585DD70085}" dt="2022-11-15T04:02:50.149" v="60" actId="20577"/>
          <ac:spMkLst>
            <pc:docMk/>
            <pc:sldMk cId="2926014645" sldId="258"/>
            <ac:spMk id="5" creationId="{82C8D91B-6490-D15D-81D5-E2958464E8CA}"/>
          </ac:spMkLst>
        </pc:spChg>
      </pc:sldChg>
      <pc:sldChg chg="add replId">
        <pc:chgData name="Ganeshkumar Karunanidhi" userId="S::ganeshkumar.k@orioninc.com::c3b31198-f05b-47a3-b2e0-66b245d3d3f2" providerId="AD" clId="Web-{B05F529C-D3D0-3900-C799-91585DD70085}" dt="2022-11-15T04:02:54.040" v="61"/>
        <pc:sldMkLst>
          <pc:docMk/>
          <pc:sldMk cId="355804570" sldId="259"/>
        </pc:sldMkLst>
      </pc:sldChg>
    </pc:docChg>
  </pc:docChgLst>
  <pc:docChgLst>
    <pc:chgData name="Ganeshkumar Karunanidhi" userId="S::ganeshkumar.k@orioninc.com::c3b31198-f05b-47a3-b2e0-66b245d3d3f2" providerId="AD" clId="Web-{08C87A30-738F-9073-1B31-8A6FE2BB16F3}"/>
    <pc:docChg chg="addSld delSld modSld">
      <pc:chgData name="Ganeshkumar Karunanidhi" userId="S::ganeshkumar.k@orioninc.com::c3b31198-f05b-47a3-b2e0-66b245d3d3f2" providerId="AD" clId="Web-{08C87A30-738F-9073-1B31-8A6FE2BB16F3}" dt="2022-11-15T04:10:35.271" v="78" actId="20577"/>
      <pc:docMkLst>
        <pc:docMk/>
      </pc:docMkLst>
      <pc:sldChg chg="addSp modSp">
        <pc:chgData name="Ganeshkumar Karunanidhi" userId="S::ganeshkumar.k@orioninc.com::c3b31198-f05b-47a3-b2e0-66b245d3d3f2" providerId="AD" clId="Web-{08C87A30-738F-9073-1B31-8A6FE2BB16F3}" dt="2022-11-15T04:05:20.249" v="37" actId="14100"/>
        <pc:sldMkLst>
          <pc:docMk/>
          <pc:sldMk cId="109857222" sldId="256"/>
        </pc:sldMkLst>
        <pc:spChg chg="add mod">
          <ac:chgData name="Ganeshkumar Karunanidhi" userId="S::ganeshkumar.k@orioninc.com::c3b31198-f05b-47a3-b2e0-66b245d3d3f2" providerId="AD" clId="Web-{08C87A30-738F-9073-1B31-8A6FE2BB16F3}" dt="2022-11-15T04:05:14.327" v="36" actId="20577"/>
          <ac:spMkLst>
            <pc:docMk/>
            <pc:sldMk cId="109857222" sldId="256"/>
            <ac:spMk id="2" creationId="{556846BE-5352-9DEE-D8C8-767E6B0DD522}"/>
          </ac:spMkLst>
        </pc:spChg>
        <pc:spChg chg="mod">
          <ac:chgData name="Ganeshkumar Karunanidhi" userId="S::ganeshkumar.k@orioninc.com::c3b31198-f05b-47a3-b2e0-66b245d3d3f2" providerId="AD" clId="Web-{08C87A30-738F-9073-1B31-8A6FE2BB16F3}" dt="2022-11-15T04:05:20.249" v="37" actId="14100"/>
          <ac:spMkLst>
            <pc:docMk/>
            <pc:sldMk cId="109857222" sldId="256"/>
            <ac:spMk id="5" creationId="{82C8D91B-6490-D15D-81D5-E2958464E8CA}"/>
          </ac:spMkLst>
        </pc:spChg>
        <pc:spChg chg="mod">
          <ac:chgData name="Ganeshkumar Karunanidhi" userId="S::ganeshkumar.k@orioninc.com::c3b31198-f05b-47a3-b2e0-66b245d3d3f2" providerId="AD" clId="Web-{08C87A30-738F-9073-1B31-8A6FE2BB16F3}" dt="2022-11-15T04:04:20.076" v="7" actId="688"/>
          <ac:spMkLst>
            <pc:docMk/>
            <pc:sldMk cId="109857222" sldId="256"/>
            <ac:spMk id="6" creationId="{6B7131C2-5D6D-D940-A81A-D359D5BD8EAF}"/>
          </ac:spMkLst>
        </pc:spChg>
      </pc:sldChg>
      <pc:sldChg chg="addSp modSp add replId">
        <pc:chgData name="Ganeshkumar Karunanidhi" userId="S::ganeshkumar.k@orioninc.com::c3b31198-f05b-47a3-b2e0-66b245d3d3f2" providerId="AD" clId="Web-{08C87A30-738F-9073-1B31-8A6FE2BB16F3}" dt="2022-11-15T04:10:35.271" v="78" actId="20577"/>
        <pc:sldMkLst>
          <pc:docMk/>
          <pc:sldMk cId="2158930494" sldId="258"/>
        </pc:sldMkLst>
        <pc:spChg chg="add mod">
          <ac:chgData name="Ganeshkumar Karunanidhi" userId="S::ganeshkumar.k@orioninc.com::c3b31198-f05b-47a3-b2e0-66b245d3d3f2" providerId="AD" clId="Web-{08C87A30-738F-9073-1B31-8A6FE2BB16F3}" dt="2022-11-15T04:10:35.271" v="78" actId="20577"/>
          <ac:spMkLst>
            <pc:docMk/>
            <pc:sldMk cId="2158930494" sldId="258"/>
            <ac:spMk id="2" creationId="{1EBF02C1-0CC3-D6CE-4CBB-37167688AC53}"/>
          </ac:spMkLst>
        </pc:spChg>
        <pc:spChg chg="mod">
          <ac:chgData name="Ganeshkumar Karunanidhi" userId="S::ganeshkumar.k@orioninc.com::c3b31198-f05b-47a3-b2e0-66b245d3d3f2" providerId="AD" clId="Web-{08C87A30-738F-9073-1B31-8A6FE2BB16F3}" dt="2022-11-15T04:07:26.689" v="50" actId="20577"/>
          <ac:spMkLst>
            <pc:docMk/>
            <pc:sldMk cId="2158930494" sldId="258"/>
            <ac:spMk id="5" creationId="{82C8D91B-6490-D15D-81D5-E2958464E8CA}"/>
          </ac:spMkLst>
        </pc:spChg>
        <pc:spChg chg="mod">
          <ac:chgData name="Ganeshkumar Karunanidhi" userId="S::ganeshkumar.k@orioninc.com::c3b31198-f05b-47a3-b2e0-66b245d3d3f2" providerId="AD" clId="Web-{08C87A30-738F-9073-1B31-8A6FE2BB16F3}" dt="2022-11-15T04:09:03.097" v="60" actId="14100"/>
          <ac:spMkLst>
            <pc:docMk/>
            <pc:sldMk cId="2158930494" sldId="258"/>
            <ac:spMk id="6" creationId="{6B7131C2-5D6D-D940-A81A-D359D5BD8EAF}"/>
          </ac:spMkLst>
        </pc:spChg>
      </pc:sldChg>
      <pc:sldChg chg="del">
        <pc:chgData name="Ganeshkumar Karunanidhi" userId="S::ganeshkumar.k@orioninc.com::c3b31198-f05b-47a3-b2e0-66b245d3d3f2" providerId="AD" clId="Web-{08C87A30-738F-9073-1B31-8A6FE2BB16F3}" dt="2022-11-15T04:03:46.404" v="1"/>
        <pc:sldMkLst>
          <pc:docMk/>
          <pc:sldMk cId="2926014645" sldId="258"/>
        </pc:sldMkLst>
      </pc:sldChg>
      <pc:sldChg chg="del">
        <pc:chgData name="Ganeshkumar Karunanidhi" userId="S::ganeshkumar.k@orioninc.com::c3b31198-f05b-47a3-b2e0-66b245d3d3f2" providerId="AD" clId="Web-{08C87A30-738F-9073-1B31-8A6FE2BB16F3}" dt="2022-11-15T04:03:46.997" v="2"/>
        <pc:sldMkLst>
          <pc:docMk/>
          <pc:sldMk cId="355804570" sldId="259"/>
        </pc:sldMkLst>
      </pc:sldChg>
      <pc:sldChg chg="modSp add replId">
        <pc:chgData name="Ganeshkumar Karunanidhi" userId="S::ganeshkumar.k@orioninc.com::c3b31198-f05b-47a3-b2e0-66b245d3d3f2" providerId="AD" clId="Web-{08C87A30-738F-9073-1B31-8A6FE2BB16F3}" dt="2022-11-15T04:09:10.800" v="61" actId="14100"/>
        <pc:sldMkLst>
          <pc:docMk/>
          <pc:sldMk cId="1126048147" sldId="259"/>
        </pc:sldMkLst>
        <pc:spChg chg="mod">
          <ac:chgData name="Ganeshkumar Karunanidhi" userId="S::ganeshkumar.k@orioninc.com::c3b31198-f05b-47a3-b2e0-66b245d3d3f2" providerId="AD" clId="Web-{08C87A30-738F-9073-1B31-8A6FE2BB16F3}" dt="2022-11-15T04:09:10.800" v="61" actId="14100"/>
          <ac:spMkLst>
            <pc:docMk/>
            <pc:sldMk cId="1126048147" sldId="259"/>
            <ac:spMk id="6" creationId="{6B7131C2-5D6D-D940-A81A-D359D5BD8EAF}"/>
          </ac:spMkLst>
        </pc:spChg>
      </pc:sldChg>
      <pc:sldChg chg="add replId">
        <pc:chgData name="Ganeshkumar Karunanidhi" userId="S::ganeshkumar.k@orioninc.com::c3b31198-f05b-47a3-b2e0-66b245d3d3f2" providerId="AD" clId="Web-{08C87A30-738F-9073-1B31-8A6FE2BB16F3}" dt="2022-11-15T04:05:31.796" v="39"/>
        <pc:sldMkLst>
          <pc:docMk/>
          <pc:sldMk cId="558431162" sldId="260"/>
        </pc:sldMkLst>
      </pc:sldChg>
    </pc:docChg>
  </pc:docChgLst>
  <pc:docChgLst>
    <pc:chgData name="Ganeshkumar Karunanidhi" userId="S::ganeshkumar.k@orioninc.com::c3b31198-f05b-47a3-b2e0-66b245d3d3f2" providerId="AD" clId="Web-{60701C75-6803-08EB-B99F-3C1E6918DB4D}"/>
    <pc:docChg chg="addSld delSld modSld">
      <pc:chgData name="Ganeshkumar Karunanidhi" userId="S::ganeshkumar.k@orioninc.com::c3b31198-f05b-47a3-b2e0-66b245d3d3f2" providerId="AD" clId="Web-{60701C75-6803-08EB-B99F-3C1E6918DB4D}" dt="2022-11-15T06:17:07.118" v="731" actId="20577"/>
      <pc:docMkLst>
        <pc:docMk/>
      </pc:docMkLst>
      <pc:sldChg chg="del">
        <pc:chgData name="Ganeshkumar Karunanidhi" userId="S::ganeshkumar.k@orioninc.com::c3b31198-f05b-47a3-b2e0-66b245d3d3f2" providerId="AD" clId="Web-{60701C75-6803-08EB-B99F-3C1E6918DB4D}" dt="2022-11-15T06:16:11.054" v="728"/>
        <pc:sldMkLst>
          <pc:docMk/>
          <pc:sldMk cId="3108140600" sldId="257"/>
        </pc:sldMkLst>
      </pc:sldChg>
      <pc:sldChg chg="addSp modSp">
        <pc:chgData name="Ganeshkumar Karunanidhi" userId="S::ganeshkumar.k@orioninc.com::c3b31198-f05b-47a3-b2e0-66b245d3d3f2" providerId="AD" clId="Web-{60701C75-6803-08EB-B99F-3C1E6918DB4D}" dt="2022-11-15T05:54:24.839" v="302" actId="20577"/>
        <pc:sldMkLst>
          <pc:docMk/>
          <pc:sldMk cId="1126048147" sldId="259"/>
        </pc:sldMkLst>
        <pc:spChg chg="add mod">
          <ac:chgData name="Ganeshkumar Karunanidhi" userId="S::ganeshkumar.k@orioninc.com::c3b31198-f05b-47a3-b2e0-66b245d3d3f2" providerId="AD" clId="Web-{60701C75-6803-08EB-B99F-3C1E6918DB4D}" dt="2022-11-15T05:15:30.473" v="97" actId="20577"/>
          <ac:spMkLst>
            <pc:docMk/>
            <pc:sldMk cId="1126048147" sldId="259"/>
            <ac:spMk id="2" creationId="{DF37A889-AE00-E6CB-F8AC-7CE7F3B3F60A}"/>
          </ac:spMkLst>
        </pc:spChg>
        <pc:spChg chg="add mod">
          <ac:chgData name="Ganeshkumar Karunanidhi" userId="S::ganeshkumar.k@orioninc.com::c3b31198-f05b-47a3-b2e0-66b245d3d3f2" providerId="AD" clId="Web-{60701C75-6803-08EB-B99F-3C1E6918DB4D}" dt="2022-11-15T05:54:24.839" v="302" actId="20577"/>
          <ac:spMkLst>
            <pc:docMk/>
            <pc:sldMk cId="1126048147" sldId="259"/>
            <ac:spMk id="3" creationId="{FAB2590E-D3B7-4415-287C-E70B1240889E}"/>
          </ac:spMkLst>
        </pc:spChg>
        <pc:spChg chg="mod ord">
          <ac:chgData name="Ganeshkumar Karunanidhi" userId="S::ganeshkumar.k@orioninc.com::c3b31198-f05b-47a3-b2e0-66b245d3d3f2" providerId="AD" clId="Web-{60701C75-6803-08EB-B99F-3C1E6918DB4D}" dt="2022-11-15T05:12:17.468" v="76" actId="1076"/>
          <ac:spMkLst>
            <pc:docMk/>
            <pc:sldMk cId="1126048147" sldId="259"/>
            <ac:spMk id="4" creationId="{3ABF76D7-A60B-9247-3F05-285C0C4A1C78}"/>
          </ac:spMkLst>
        </pc:spChg>
        <pc:spChg chg="mod ord">
          <ac:chgData name="Ganeshkumar Karunanidhi" userId="S::ganeshkumar.k@orioninc.com::c3b31198-f05b-47a3-b2e0-66b245d3d3f2" providerId="AD" clId="Web-{60701C75-6803-08EB-B99F-3C1E6918DB4D}" dt="2022-11-15T05:13:48.689" v="90" actId="20577"/>
          <ac:spMkLst>
            <pc:docMk/>
            <pc:sldMk cId="1126048147" sldId="259"/>
            <ac:spMk id="5" creationId="{82C8D91B-6490-D15D-81D5-E2958464E8CA}"/>
          </ac:spMkLst>
        </pc:spChg>
      </pc:sldChg>
      <pc:sldChg chg="addSp modSp">
        <pc:chgData name="Ganeshkumar Karunanidhi" userId="S::ganeshkumar.k@orioninc.com::c3b31198-f05b-47a3-b2e0-66b245d3d3f2" providerId="AD" clId="Web-{60701C75-6803-08EB-B99F-3C1E6918DB4D}" dt="2022-11-15T05:57:31.484" v="356" actId="1076"/>
        <pc:sldMkLst>
          <pc:docMk/>
          <pc:sldMk cId="558431162" sldId="260"/>
        </pc:sldMkLst>
        <pc:spChg chg="mod">
          <ac:chgData name="Ganeshkumar Karunanidhi" userId="S::ganeshkumar.k@orioninc.com::c3b31198-f05b-47a3-b2e0-66b245d3d3f2" providerId="AD" clId="Web-{60701C75-6803-08EB-B99F-3C1E6918DB4D}" dt="2022-11-15T05:54:56.621" v="319" actId="20577"/>
          <ac:spMkLst>
            <pc:docMk/>
            <pc:sldMk cId="558431162" sldId="260"/>
            <ac:spMk id="5" creationId="{82C8D91B-6490-D15D-81D5-E2958464E8CA}"/>
          </ac:spMkLst>
        </pc:spChg>
        <pc:spChg chg="mod">
          <ac:chgData name="Ganeshkumar Karunanidhi" userId="S::ganeshkumar.k@orioninc.com::c3b31198-f05b-47a3-b2e0-66b245d3d3f2" providerId="AD" clId="Web-{60701C75-6803-08EB-B99F-3C1E6918DB4D}" dt="2022-11-15T04:58:36.805" v="0" actId="14100"/>
          <ac:spMkLst>
            <pc:docMk/>
            <pc:sldMk cId="558431162" sldId="260"/>
            <ac:spMk id="6" creationId="{6B7131C2-5D6D-D940-A81A-D359D5BD8EAF}"/>
          </ac:spMkLst>
        </pc:spChg>
        <pc:spChg chg="add mod">
          <ac:chgData name="Ganeshkumar Karunanidhi" userId="S::ganeshkumar.k@orioninc.com::c3b31198-f05b-47a3-b2e0-66b245d3d3f2" providerId="AD" clId="Web-{60701C75-6803-08EB-B99F-3C1E6918DB4D}" dt="2022-11-15T05:57:02.342" v="350" actId="1076"/>
          <ac:spMkLst>
            <pc:docMk/>
            <pc:sldMk cId="558431162" sldId="260"/>
            <ac:spMk id="7" creationId="{076E7970-425B-05C7-5F03-1AEF221D389C}"/>
          </ac:spMkLst>
        </pc:spChg>
        <pc:spChg chg="add mod">
          <ac:chgData name="Ganeshkumar Karunanidhi" userId="S::ganeshkumar.k@orioninc.com::c3b31198-f05b-47a3-b2e0-66b245d3d3f2" providerId="AD" clId="Web-{60701C75-6803-08EB-B99F-3C1E6918DB4D}" dt="2022-11-15T05:57:31.484" v="356" actId="1076"/>
          <ac:spMkLst>
            <pc:docMk/>
            <pc:sldMk cId="558431162" sldId="260"/>
            <ac:spMk id="8" creationId="{5375530F-78E2-5AF2-61A1-E109F2AB9626}"/>
          </ac:spMkLst>
        </pc:spChg>
        <pc:picChg chg="add mod">
          <ac:chgData name="Ganeshkumar Karunanidhi" userId="S::ganeshkumar.k@orioninc.com::c3b31198-f05b-47a3-b2e0-66b245d3d3f2" providerId="AD" clId="Web-{60701C75-6803-08EB-B99F-3C1E6918DB4D}" dt="2022-11-15T05:55:37.434" v="326" actId="1076"/>
          <ac:picMkLst>
            <pc:docMk/>
            <pc:sldMk cId="558431162" sldId="260"/>
            <ac:picMk id="2" creationId="{0ED015E0-4939-9103-BC30-A31F7957715B}"/>
          </ac:picMkLst>
        </pc:picChg>
        <pc:picChg chg="add mod">
          <ac:chgData name="Ganeshkumar Karunanidhi" userId="S::ganeshkumar.k@orioninc.com::c3b31198-f05b-47a3-b2e0-66b245d3d3f2" providerId="AD" clId="Web-{60701C75-6803-08EB-B99F-3C1E6918DB4D}" dt="2022-11-15T05:56:14.935" v="333" actId="1076"/>
          <ac:picMkLst>
            <pc:docMk/>
            <pc:sldMk cId="558431162" sldId="260"/>
            <ac:picMk id="3" creationId="{813C704C-424C-A48B-795E-F87ED298B674}"/>
          </ac:picMkLst>
        </pc:picChg>
      </pc:sldChg>
      <pc:sldChg chg="addSp modSp add replId">
        <pc:chgData name="Ganeshkumar Karunanidhi" userId="S::ganeshkumar.k@orioninc.com::c3b31198-f05b-47a3-b2e0-66b245d3d3f2" providerId="AD" clId="Web-{60701C75-6803-08EB-B99F-3C1E6918DB4D}" dt="2022-11-15T06:02:20.068" v="418" actId="14100"/>
        <pc:sldMkLst>
          <pc:docMk/>
          <pc:sldMk cId="1209512237" sldId="261"/>
        </pc:sldMkLst>
        <pc:spChg chg="add mod">
          <ac:chgData name="Ganeshkumar Karunanidhi" userId="S::ganeshkumar.k@orioninc.com::c3b31198-f05b-47a3-b2e0-66b245d3d3f2" providerId="AD" clId="Web-{60701C75-6803-08EB-B99F-3C1E6918DB4D}" dt="2022-11-15T05:58:44.392" v="369" actId="14100"/>
          <ac:spMkLst>
            <pc:docMk/>
            <pc:sldMk cId="1209512237" sldId="261"/>
            <ac:spMk id="2" creationId="{915510F8-3268-2404-233D-B3798AFAE7A4}"/>
          </ac:spMkLst>
        </pc:spChg>
        <pc:spChg chg="add mod">
          <ac:chgData name="Ganeshkumar Karunanidhi" userId="S::ganeshkumar.k@orioninc.com::c3b31198-f05b-47a3-b2e0-66b245d3d3f2" providerId="AD" clId="Web-{60701C75-6803-08EB-B99F-3C1E6918DB4D}" dt="2022-11-15T05:59:57.299" v="375" actId="20577"/>
          <ac:spMkLst>
            <pc:docMk/>
            <pc:sldMk cId="1209512237" sldId="261"/>
            <ac:spMk id="3" creationId="{5A76606C-EB34-CF38-87F6-A70148088B2C}"/>
          </ac:spMkLst>
        </pc:spChg>
        <pc:spChg chg="mod">
          <ac:chgData name="Ganeshkumar Karunanidhi" userId="S::ganeshkumar.k@orioninc.com::c3b31198-f05b-47a3-b2e0-66b245d3d3f2" providerId="AD" clId="Web-{60701C75-6803-08EB-B99F-3C1E6918DB4D}" dt="2022-11-15T05:57:56.750" v="362" actId="1076"/>
          <ac:spMkLst>
            <pc:docMk/>
            <pc:sldMk cId="1209512237" sldId="261"/>
            <ac:spMk id="5" creationId="{82C8D91B-6490-D15D-81D5-E2958464E8CA}"/>
          </ac:spMkLst>
        </pc:spChg>
        <pc:spChg chg="add mod">
          <ac:chgData name="Ganeshkumar Karunanidhi" userId="S::ganeshkumar.k@orioninc.com::c3b31198-f05b-47a3-b2e0-66b245d3d3f2" providerId="AD" clId="Web-{60701C75-6803-08EB-B99F-3C1E6918DB4D}" dt="2022-11-15T06:02:20.068" v="418" actId="14100"/>
          <ac:spMkLst>
            <pc:docMk/>
            <pc:sldMk cId="1209512237" sldId="261"/>
            <ac:spMk id="7" creationId="{6D4A993A-9A9C-3996-2180-758455BEFE2B}"/>
          </ac:spMkLst>
        </pc:spChg>
      </pc:sldChg>
      <pc:sldChg chg="addSp modSp add replId">
        <pc:chgData name="Ganeshkumar Karunanidhi" userId="S::ganeshkumar.k@orioninc.com::c3b31198-f05b-47a3-b2e0-66b245d3d3f2" providerId="AD" clId="Web-{60701C75-6803-08EB-B99F-3C1E6918DB4D}" dt="2022-11-15T06:10:56.344" v="532" actId="20577"/>
        <pc:sldMkLst>
          <pc:docMk/>
          <pc:sldMk cId="2591308023" sldId="262"/>
        </pc:sldMkLst>
        <pc:spChg chg="add mod">
          <ac:chgData name="Ganeshkumar Karunanidhi" userId="S::ganeshkumar.k@orioninc.com::c3b31198-f05b-47a3-b2e0-66b245d3d3f2" providerId="AD" clId="Web-{60701C75-6803-08EB-B99F-3C1E6918DB4D}" dt="2022-11-15T06:05:38.291" v="425" actId="20577"/>
          <ac:spMkLst>
            <pc:docMk/>
            <pc:sldMk cId="2591308023" sldId="262"/>
            <ac:spMk id="2" creationId="{45C02DD1-3A16-8AA0-8121-5EF56398E030}"/>
          </ac:spMkLst>
        </pc:spChg>
        <pc:spChg chg="mod ord">
          <ac:chgData name="Ganeshkumar Karunanidhi" userId="S::ganeshkumar.k@orioninc.com::c3b31198-f05b-47a3-b2e0-66b245d3d3f2" providerId="AD" clId="Web-{60701C75-6803-08EB-B99F-3C1E6918DB4D}" dt="2022-11-15T06:10:56.344" v="532" actId="20577"/>
          <ac:spMkLst>
            <pc:docMk/>
            <pc:sldMk cId="2591308023" sldId="262"/>
            <ac:spMk id="5" creationId="{82C8D91B-6490-D15D-81D5-E2958464E8CA}"/>
          </ac:spMkLst>
        </pc:spChg>
      </pc:sldChg>
      <pc:sldChg chg="addSp modSp add replId">
        <pc:chgData name="Ganeshkumar Karunanidhi" userId="S::ganeshkumar.k@orioninc.com::c3b31198-f05b-47a3-b2e0-66b245d3d3f2" providerId="AD" clId="Web-{60701C75-6803-08EB-B99F-3C1E6918DB4D}" dt="2022-11-15T06:12:11.862" v="586" actId="1076"/>
        <pc:sldMkLst>
          <pc:docMk/>
          <pc:sldMk cId="684285521" sldId="263"/>
        </pc:sldMkLst>
        <pc:spChg chg="mod">
          <ac:chgData name="Ganeshkumar Karunanidhi" userId="S::ganeshkumar.k@orioninc.com::c3b31198-f05b-47a3-b2e0-66b245d3d3f2" providerId="AD" clId="Web-{60701C75-6803-08EB-B99F-3C1E6918DB4D}" dt="2022-11-15T06:12:00.205" v="582" actId="20577"/>
          <ac:spMkLst>
            <pc:docMk/>
            <pc:sldMk cId="684285521" sldId="263"/>
            <ac:spMk id="2" creationId="{45C02DD1-3A16-8AA0-8121-5EF56398E030}"/>
          </ac:spMkLst>
        </pc:spChg>
        <pc:spChg chg="mod">
          <ac:chgData name="Ganeshkumar Karunanidhi" userId="S::ganeshkumar.k@orioninc.com::c3b31198-f05b-47a3-b2e0-66b245d3d3f2" providerId="AD" clId="Web-{60701C75-6803-08EB-B99F-3C1E6918DB4D}" dt="2022-11-15T06:11:11.595" v="535" actId="20577"/>
          <ac:spMkLst>
            <pc:docMk/>
            <pc:sldMk cId="684285521" sldId="263"/>
            <ac:spMk id="5" creationId="{82C8D91B-6490-D15D-81D5-E2958464E8CA}"/>
          </ac:spMkLst>
        </pc:spChg>
        <pc:picChg chg="add mod">
          <ac:chgData name="Ganeshkumar Karunanidhi" userId="S::ganeshkumar.k@orioninc.com::c3b31198-f05b-47a3-b2e0-66b245d3d3f2" providerId="AD" clId="Web-{60701C75-6803-08EB-B99F-3C1E6918DB4D}" dt="2022-11-15T06:12:11.862" v="586" actId="1076"/>
          <ac:picMkLst>
            <pc:docMk/>
            <pc:sldMk cId="684285521" sldId="263"/>
            <ac:picMk id="3" creationId="{BEF0D5B8-F2DA-D044-1040-BBA24E88C10E}"/>
          </ac:picMkLst>
        </pc:picChg>
      </pc:sldChg>
      <pc:sldChg chg="addSp delSp modSp add replId">
        <pc:chgData name="Ganeshkumar Karunanidhi" userId="S::ganeshkumar.k@orioninc.com::c3b31198-f05b-47a3-b2e0-66b245d3d3f2" providerId="AD" clId="Web-{60701C75-6803-08EB-B99F-3C1E6918DB4D}" dt="2022-11-15T06:17:07.118" v="731" actId="20577"/>
        <pc:sldMkLst>
          <pc:docMk/>
          <pc:sldMk cId="1011815224" sldId="264"/>
        </pc:sldMkLst>
        <pc:spChg chg="mod">
          <ac:chgData name="Ganeshkumar Karunanidhi" userId="S::ganeshkumar.k@orioninc.com::c3b31198-f05b-47a3-b2e0-66b245d3d3f2" providerId="AD" clId="Web-{60701C75-6803-08EB-B99F-3C1E6918DB4D}" dt="2022-11-15T06:12:37.003" v="596" actId="20577"/>
          <ac:spMkLst>
            <pc:docMk/>
            <pc:sldMk cId="1011815224" sldId="264"/>
            <ac:spMk id="2" creationId="{45C02DD1-3A16-8AA0-8121-5EF56398E030}"/>
          </ac:spMkLst>
        </pc:spChg>
        <pc:spChg chg="add mod">
          <ac:chgData name="Ganeshkumar Karunanidhi" userId="S::ganeshkumar.k@orioninc.com::c3b31198-f05b-47a3-b2e0-66b245d3d3f2" providerId="AD" clId="Web-{60701C75-6803-08EB-B99F-3C1E6918DB4D}" dt="2022-11-15T06:17:07.118" v="731" actId="20577"/>
          <ac:spMkLst>
            <pc:docMk/>
            <pc:sldMk cId="1011815224" sldId="264"/>
            <ac:spMk id="7" creationId="{17E6006B-7649-6C7C-5427-B12727982F79}"/>
          </ac:spMkLst>
        </pc:spChg>
        <pc:spChg chg="add mod">
          <ac:chgData name="Ganeshkumar Karunanidhi" userId="S::ganeshkumar.k@orioninc.com::c3b31198-f05b-47a3-b2e0-66b245d3d3f2" providerId="AD" clId="Web-{60701C75-6803-08EB-B99F-3C1E6918DB4D}" dt="2022-11-15T06:16:05.726" v="727" actId="20577"/>
          <ac:spMkLst>
            <pc:docMk/>
            <pc:sldMk cId="1011815224" sldId="264"/>
            <ac:spMk id="8" creationId="{BBEE6065-EF2E-AF89-544D-D602B976E159}"/>
          </ac:spMkLst>
        </pc:spChg>
        <pc:picChg chg="del">
          <ac:chgData name="Ganeshkumar Karunanidhi" userId="S::ganeshkumar.k@orioninc.com::c3b31198-f05b-47a3-b2e0-66b245d3d3f2" providerId="AD" clId="Web-{60701C75-6803-08EB-B99F-3C1E6918DB4D}" dt="2022-11-15T06:12:30.222" v="590"/>
          <ac:picMkLst>
            <pc:docMk/>
            <pc:sldMk cId="1011815224" sldId="264"/>
            <ac:picMk id="3" creationId="{BEF0D5B8-F2DA-D044-1040-BBA24E88C10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82C8D91B-6490-D15D-81D5-E2958464E8CA}"/>
              </a:ext>
            </a:extLst>
          </p:cNvPr>
          <p:cNvSpPr txBox="1"/>
          <p:nvPr/>
        </p:nvSpPr>
        <p:spPr>
          <a:xfrm>
            <a:off x="475346" y="1711245"/>
            <a:ext cx="672895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Times New Roman"/>
                <a:cs typeface="Times New Roman"/>
              </a:rPr>
              <a:t>   </a:t>
            </a:r>
            <a:r>
              <a:rPr lang="en-US" sz="3000" b="1" dirty="0">
                <a:latin typeface="Sitka Text"/>
                <a:cs typeface="Times New Roman"/>
              </a:rPr>
              <a:t>Polycystic Ovary Syndrome </a:t>
            </a:r>
            <a:endParaRPr lang="en-US" b="1">
              <a:latin typeface="Sitka Text"/>
              <a:cs typeface="Calibri"/>
            </a:endParaRPr>
          </a:p>
          <a:p>
            <a:r>
              <a:rPr lang="en-US" sz="3000" b="1" dirty="0">
                <a:latin typeface="Sitka Text"/>
                <a:cs typeface="Times New Roman"/>
              </a:rPr>
              <a:t>   Detection  from Images  using </a:t>
            </a:r>
            <a:endParaRPr lang="en-US" b="1">
              <a:latin typeface="Sitka Text"/>
              <a:cs typeface="Calibri"/>
            </a:endParaRPr>
          </a:p>
          <a:p>
            <a:r>
              <a:rPr lang="en-US" sz="3000" b="1" dirty="0">
                <a:latin typeface="Sitka Text"/>
                <a:cs typeface="Times New Roman"/>
              </a:rPr>
              <a:t>   Deep Learning </a:t>
            </a:r>
          </a:p>
          <a:p>
            <a:endParaRPr lang="en-US" sz="3000" b="1" dirty="0">
              <a:latin typeface="Times New Roman"/>
              <a:cs typeface="Times New Roman"/>
            </a:endParaRPr>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160000">
            <a:off x="7319981" y="-1996133"/>
            <a:ext cx="7087539" cy="9512708"/>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6846BE-5352-9DEE-D8C8-767E6B0DD522}"/>
              </a:ext>
            </a:extLst>
          </p:cNvPr>
          <p:cNvSpPr txBox="1"/>
          <p:nvPr/>
        </p:nvSpPr>
        <p:spPr>
          <a:xfrm>
            <a:off x="857249" y="4370294"/>
            <a:ext cx="47737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itka Text"/>
                <a:cs typeface="Calibri"/>
              </a:rPr>
              <a:t>By </a:t>
            </a:r>
            <a:endParaRPr lang="en-US">
              <a:latin typeface="Sitka Text"/>
            </a:endParaRPr>
          </a:p>
          <a:p>
            <a:r>
              <a:rPr lang="en-US" b="1" dirty="0">
                <a:latin typeface="Sitka Text"/>
                <a:cs typeface="Calibri"/>
              </a:rPr>
              <a:t>GANESHKUMAR KARUNANIDHI</a:t>
            </a:r>
            <a:endParaRPr lang="en-US">
              <a:latin typeface="Sitka Tex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82C8D91B-6490-D15D-81D5-E2958464E8CA}"/>
              </a:ext>
            </a:extLst>
          </p:cNvPr>
          <p:cNvSpPr txBox="1"/>
          <p:nvPr/>
        </p:nvSpPr>
        <p:spPr>
          <a:xfrm>
            <a:off x="430522" y="825980"/>
            <a:ext cx="67289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cs typeface="Times New Roman"/>
              </a:rPr>
              <a:t>Abstract</a:t>
            </a:r>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06003" y="-503434"/>
            <a:ext cx="7087539" cy="7843032"/>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EBF02C1-0CC3-D6CE-4CBB-37167688AC53}"/>
              </a:ext>
            </a:extLst>
          </p:cNvPr>
          <p:cNvSpPr txBox="1"/>
          <p:nvPr/>
        </p:nvSpPr>
        <p:spPr>
          <a:xfrm>
            <a:off x="739588" y="1675280"/>
            <a:ext cx="559733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Sitka Text"/>
                <a:ea typeface="+mn-lt"/>
                <a:cs typeface="+mn-lt"/>
              </a:rPr>
              <a:t>Polycystic Ovary Syndrome (PCOS) is an endocrinological dysfunction prevalent among women of reproductive age. PCOS is a combination of syndromes caused by an excess of androgens — a group of sex hormones — in women, Syndromes including acne, alopecia, hirsutism, hyperandrogenemia, </a:t>
            </a:r>
            <a:r>
              <a:rPr lang="en-US" dirty="0" err="1">
                <a:latin typeface="Sitka Text"/>
                <a:ea typeface="+mn-lt"/>
                <a:cs typeface="+mn-lt"/>
              </a:rPr>
              <a:t>oligoovulation</a:t>
            </a:r>
            <a:r>
              <a:rPr lang="en-US" dirty="0">
                <a:latin typeface="Sitka Text"/>
                <a:ea typeface="+mn-lt"/>
                <a:cs typeface="+mn-lt"/>
              </a:rPr>
              <a:t>, etc. are caused by PCOS</a:t>
            </a:r>
          </a:p>
          <a:p>
            <a:pPr algn="just"/>
            <a:endParaRPr lang="en-US" dirty="0">
              <a:latin typeface="Sitka Text"/>
              <a:cs typeface="Calibri"/>
            </a:endParaRPr>
          </a:p>
          <a:p>
            <a:pPr algn="just"/>
            <a:endParaRPr lang="en-US" dirty="0">
              <a:latin typeface="Sitka Text"/>
              <a:cs typeface="Calibri"/>
            </a:endParaRPr>
          </a:p>
          <a:p>
            <a:pPr algn="just"/>
            <a:endParaRPr lang="en-US" dirty="0">
              <a:latin typeface="Sitka Text"/>
              <a:cs typeface="Calibri"/>
            </a:endParaRPr>
          </a:p>
          <a:p>
            <a:pPr algn="just"/>
            <a:r>
              <a:rPr lang="en-US" dirty="0">
                <a:latin typeface="Sitka Text"/>
                <a:ea typeface="+mn-lt"/>
                <a:cs typeface="+mn-lt"/>
              </a:rPr>
              <a:t>It is also a major cause of female infertility. An estimated 15% of reproductive-aged women are affected by PCOS globally.</a:t>
            </a:r>
            <a:endParaRPr lang="en-US" dirty="0">
              <a:latin typeface="Sitka Text"/>
            </a:endParaRPr>
          </a:p>
        </p:txBody>
      </p:sp>
    </p:spTree>
    <p:extLst>
      <p:ext uri="{BB962C8B-B14F-4D97-AF65-F5344CB8AC3E}">
        <p14:creationId xmlns:p14="http://schemas.microsoft.com/office/powerpoint/2010/main" val="215893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02554" y="-493415"/>
            <a:ext cx="7087539" cy="783182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BF76D7-A60B-9247-3F05-285C0C4A1C78}"/>
              </a:ext>
            </a:extLst>
          </p:cNvPr>
          <p:cNvSpPr txBox="1"/>
          <p:nvPr/>
        </p:nvSpPr>
        <p:spPr>
          <a:xfrm>
            <a:off x="7209359" y="1709190"/>
            <a:ext cx="47870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rPr>
              <a:t>Tools and  Technologies used</a:t>
            </a:r>
            <a:endParaRPr lang="en-US" sz="2400" b="1">
              <a:latin typeface="Sitka Text"/>
              <a:ea typeface="+mn-lt"/>
              <a:cs typeface="+mn-lt"/>
            </a:endParaRPr>
          </a:p>
        </p:txBody>
      </p:sp>
      <p:sp>
        <p:nvSpPr>
          <p:cNvPr id="5" name="TextBox 4">
            <a:extLst>
              <a:ext uri="{FF2B5EF4-FFF2-40B4-BE49-F238E27FC236}">
                <a16:creationId xmlns:a16="http://schemas.microsoft.com/office/drawing/2014/main" id="{82C8D91B-6490-D15D-81D5-E2958464E8CA}"/>
              </a:ext>
            </a:extLst>
          </p:cNvPr>
          <p:cNvSpPr txBox="1"/>
          <p:nvPr/>
        </p:nvSpPr>
        <p:spPr>
          <a:xfrm>
            <a:off x="7904846" y="2686157"/>
            <a:ext cx="293015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b="1" dirty="0">
                <a:latin typeface="Sitka Text"/>
                <a:cs typeface="Times New Roman"/>
              </a:rPr>
              <a:t>  Tensorflow </a:t>
            </a:r>
            <a:endParaRPr lang="en-US"/>
          </a:p>
          <a:p>
            <a:pPr marL="342900" indent="-342900">
              <a:buFont typeface="Wingdings"/>
              <a:buChar char="§"/>
            </a:pPr>
            <a:r>
              <a:rPr lang="en-US" sz="2000" b="1" dirty="0">
                <a:latin typeface="Sitka Text"/>
                <a:cs typeface="Times New Roman"/>
              </a:rPr>
              <a:t>  Keras</a:t>
            </a:r>
          </a:p>
          <a:p>
            <a:pPr marL="342900" indent="-342900">
              <a:buFont typeface="Wingdings"/>
              <a:buChar char="§"/>
            </a:pPr>
            <a:r>
              <a:rPr lang="en-US" sz="2000" b="1" dirty="0">
                <a:latin typeface="Sitka Text"/>
                <a:cs typeface="Times New Roman"/>
              </a:rPr>
              <a:t>  NumPy</a:t>
            </a:r>
          </a:p>
          <a:p>
            <a:endParaRPr lang="en-US" sz="2000" b="1" dirty="0">
              <a:latin typeface="Sitka Text"/>
              <a:cs typeface="Times New Roman"/>
            </a:endParaRPr>
          </a:p>
        </p:txBody>
      </p:sp>
      <p:sp>
        <p:nvSpPr>
          <p:cNvPr id="2" name="TextBox 1">
            <a:extLst>
              <a:ext uri="{FF2B5EF4-FFF2-40B4-BE49-F238E27FC236}">
                <a16:creationId xmlns:a16="http://schemas.microsoft.com/office/drawing/2014/main" id="{DF37A889-AE00-E6CB-F8AC-7CE7F3B3F60A}"/>
              </a:ext>
            </a:extLst>
          </p:cNvPr>
          <p:cNvSpPr txBox="1"/>
          <p:nvPr/>
        </p:nvSpPr>
        <p:spPr>
          <a:xfrm>
            <a:off x="487456" y="907676"/>
            <a:ext cx="56477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ea typeface="+mn-lt"/>
                <a:cs typeface="+mn-lt"/>
              </a:rPr>
              <a:t>Dataset Description</a:t>
            </a:r>
            <a:endParaRPr lang="en-US" sz="2400" b="1">
              <a:latin typeface="Sitka Text"/>
              <a:cs typeface="Calibri"/>
            </a:endParaRPr>
          </a:p>
        </p:txBody>
      </p:sp>
      <p:sp>
        <p:nvSpPr>
          <p:cNvPr id="3" name="TextBox 2">
            <a:extLst>
              <a:ext uri="{FF2B5EF4-FFF2-40B4-BE49-F238E27FC236}">
                <a16:creationId xmlns:a16="http://schemas.microsoft.com/office/drawing/2014/main" id="{FAB2590E-D3B7-4415-287C-E70B1240889E}"/>
              </a:ext>
            </a:extLst>
          </p:cNvPr>
          <p:cNvSpPr txBox="1"/>
          <p:nvPr/>
        </p:nvSpPr>
        <p:spPr>
          <a:xfrm>
            <a:off x="846044" y="2112308"/>
            <a:ext cx="63033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Sitka Text"/>
                <a:ea typeface="+mn-lt"/>
                <a:cs typeface="+mn-lt"/>
              </a:rPr>
              <a:t>A Datasets included ultrasound pictures of healthy ovaries as well as cystic ovaries .The ultrasound photos that showed infected cysts on the ovary were given the label ‘infected’ while the ultrasound images that showed a healthy ovary were given the label ‘not infected’. </a:t>
            </a:r>
            <a:endParaRPr lang="en-US"/>
          </a:p>
          <a:p>
            <a:pPr algn="just"/>
            <a:endParaRPr lang="en-US" dirty="0">
              <a:latin typeface="Sitka Text"/>
              <a:ea typeface="+mn-lt"/>
              <a:cs typeface="+mn-lt"/>
            </a:endParaRPr>
          </a:p>
          <a:p>
            <a:pPr algn="just"/>
            <a:r>
              <a:rPr lang="en-US" dirty="0">
                <a:latin typeface="Sitka Text"/>
                <a:ea typeface="+mn-lt"/>
                <a:cs typeface="+mn-lt"/>
              </a:rPr>
              <a:t>In the Kaggle ,the Dataset have 2 different folder ,</a:t>
            </a:r>
          </a:p>
          <a:p>
            <a:pPr algn="just"/>
            <a:r>
              <a:rPr lang="en-US" dirty="0">
                <a:latin typeface="Sitka Text"/>
                <a:ea typeface="+mn-lt"/>
                <a:cs typeface="+mn-lt"/>
              </a:rPr>
              <a:t>I have take only train folder and then used for </a:t>
            </a:r>
          </a:p>
          <a:p>
            <a:pPr algn="just"/>
            <a:r>
              <a:rPr lang="en-US" dirty="0">
                <a:latin typeface="Sitka Text"/>
                <a:ea typeface="+mn-lt"/>
                <a:cs typeface="+mn-lt"/>
              </a:rPr>
              <a:t>As a Train data, test data and validation data.</a:t>
            </a:r>
          </a:p>
          <a:p>
            <a:pPr algn="just"/>
            <a:endParaRPr lang="en-US" dirty="0">
              <a:latin typeface="Sitka Text"/>
              <a:ea typeface="+mn-lt"/>
              <a:cs typeface="+mn-lt"/>
            </a:endParaRPr>
          </a:p>
        </p:txBody>
      </p:sp>
    </p:spTree>
    <p:extLst>
      <p:ext uri="{BB962C8B-B14F-4D97-AF65-F5344CB8AC3E}">
        <p14:creationId xmlns:p14="http://schemas.microsoft.com/office/powerpoint/2010/main" val="112604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82C8D91B-6490-D15D-81D5-E2958464E8CA}"/>
              </a:ext>
            </a:extLst>
          </p:cNvPr>
          <p:cNvSpPr txBox="1"/>
          <p:nvPr/>
        </p:nvSpPr>
        <p:spPr>
          <a:xfrm>
            <a:off x="677052" y="926833"/>
            <a:ext cx="67289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cs typeface="Times New Roman"/>
              </a:rPr>
              <a:t>Sample Image</a:t>
            </a:r>
            <a:endParaRPr lang="en-US" sz="2400">
              <a:latin typeface="Sitka Text"/>
              <a:cs typeface="Calibri"/>
            </a:endParaRPr>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78443" y="-713815"/>
            <a:ext cx="7087539" cy="807835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0ED015E0-4939-9103-BC30-A31F7957715B}"/>
              </a:ext>
            </a:extLst>
          </p:cNvPr>
          <p:cNvPicPr>
            <a:picLocks noChangeAspect="1"/>
          </p:cNvPicPr>
          <p:nvPr/>
        </p:nvPicPr>
        <p:blipFill>
          <a:blip r:embed="rId2"/>
          <a:stretch>
            <a:fillRect/>
          </a:stretch>
        </p:blipFill>
        <p:spPr>
          <a:xfrm>
            <a:off x="672353" y="1848131"/>
            <a:ext cx="4740088" cy="3363445"/>
          </a:xfrm>
          <a:prstGeom prst="rect">
            <a:avLst/>
          </a:prstGeom>
        </p:spPr>
      </p:pic>
      <p:pic>
        <p:nvPicPr>
          <p:cNvPr id="3" name="Picture 6" descr="A picture containing indoor, black&#10;&#10;Description automatically generated">
            <a:extLst>
              <a:ext uri="{FF2B5EF4-FFF2-40B4-BE49-F238E27FC236}">
                <a16:creationId xmlns:a16="http://schemas.microsoft.com/office/drawing/2014/main" id="{813C704C-424C-A48B-795E-F87ED298B674}"/>
              </a:ext>
            </a:extLst>
          </p:cNvPr>
          <p:cNvPicPr>
            <a:picLocks noChangeAspect="1"/>
          </p:cNvPicPr>
          <p:nvPr/>
        </p:nvPicPr>
        <p:blipFill>
          <a:blip r:embed="rId3"/>
          <a:stretch>
            <a:fillRect/>
          </a:stretch>
        </p:blipFill>
        <p:spPr>
          <a:xfrm>
            <a:off x="6338047" y="1846372"/>
            <a:ext cx="4928347" cy="3434198"/>
          </a:xfrm>
          <a:prstGeom prst="rect">
            <a:avLst/>
          </a:prstGeom>
        </p:spPr>
      </p:pic>
      <p:sp>
        <p:nvSpPr>
          <p:cNvPr id="7" name="TextBox 6">
            <a:extLst>
              <a:ext uri="{FF2B5EF4-FFF2-40B4-BE49-F238E27FC236}">
                <a16:creationId xmlns:a16="http://schemas.microsoft.com/office/drawing/2014/main" id="{076E7970-425B-05C7-5F03-1AEF221D389C}"/>
              </a:ext>
            </a:extLst>
          </p:cNvPr>
          <p:cNvSpPr txBox="1"/>
          <p:nvPr/>
        </p:nvSpPr>
        <p:spPr>
          <a:xfrm>
            <a:off x="2106706" y="5468470"/>
            <a:ext cx="20058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Sitka Text"/>
                <a:cs typeface="Calibri"/>
              </a:rPr>
              <a:t>Infected</a:t>
            </a:r>
          </a:p>
        </p:txBody>
      </p:sp>
      <p:sp>
        <p:nvSpPr>
          <p:cNvPr id="8" name="TextBox 7">
            <a:extLst>
              <a:ext uri="{FF2B5EF4-FFF2-40B4-BE49-F238E27FC236}">
                <a16:creationId xmlns:a16="http://schemas.microsoft.com/office/drawing/2014/main" id="{5375530F-78E2-5AF2-61A1-E109F2AB9626}"/>
              </a:ext>
            </a:extLst>
          </p:cNvPr>
          <p:cNvSpPr txBox="1"/>
          <p:nvPr/>
        </p:nvSpPr>
        <p:spPr>
          <a:xfrm>
            <a:off x="7944970" y="5524499"/>
            <a:ext cx="20058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itka Text"/>
                <a:cs typeface="Calibri"/>
              </a:rPr>
              <a:t>Not  Infected</a:t>
            </a:r>
          </a:p>
        </p:txBody>
      </p:sp>
    </p:spTree>
    <p:extLst>
      <p:ext uri="{BB962C8B-B14F-4D97-AF65-F5344CB8AC3E}">
        <p14:creationId xmlns:p14="http://schemas.microsoft.com/office/powerpoint/2010/main" val="55843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82C8D91B-6490-D15D-81D5-E2958464E8CA}"/>
              </a:ext>
            </a:extLst>
          </p:cNvPr>
          <p:cNvSpPr txBox="1"/>
          <p:nvPr/>
        </p:nvSpPr>
        <p:spPr>
          <a:xfrm>
            <a:off x="553787" y="725127"/>
            <a:ext cx="67289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ea typeface="+mn-lt"/>
                <a:cs typeface="+mn-lt"/>
              </a:rPr>
              <a:t>Image Preprocessing</a:t>
            </a:r>
            <a:endParaRPr lang="en-US" sz="2400" b="1">
              <a:latin typeface="Sitka Text"/>
            </a:endParaRPr>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78443" y="-713815"/>
            <a:ext cx="7087539" cy="807835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15510F8-3268-2404-233D-B3798AFAE7A4}"/>
              </a:ext>
            </a:extLst>
          </p:cNvPr>
          <p:cNvSpPr txBox="1"/>
          <p:nvPr/>
        </p:nvSpPr>
        <p:spPr>
          <a:xfrm>
            <a:off x="857250" y="1613646"/>
            <a:ext cx="54292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Sitka Text"/>
              </a:rPr>
              <a:t>our models with images of uniform dimensions, we have rescaled all the photos of both the datasets to 224×224 pixels.</a:t>
            </a:r>
            <a:endParaRPr lang="en-US"/>
          </a:p>
        </p:txBody>
      </p:sp>
      <p:sp>
        <p:nvSpPr>
          <p:cNvPr id="3" name="TextBox 2">
            <a:extLst>
              <a:ext uri="{FF2B5EF4-FFF2-40B4-BE49-F238E27FC236}">
                <a16:creationId xmlns:a16="http://schemas.microsoft.com/office/drawing/2014/main" id="{5A76606C-EB34-CF38-87F6-A70148088B2C}"/>
              </a:ext>
            </a:extLst>
          </p:cNvPr>
          <p:cNvSpPr txBox="1"/>
          <p:nvPr/>
        </p:nvSpPr>
        <p:spPr>
          <a:xfrm>
            <a:off x="924485" y="3193676"/>
            <a:ext cx="59671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Sitka Text"/>
              </a:rPr>
              <a:t>We have used </a:t>
            </a:r>
            <a:r>
              <a:rPr lang="en-US" b="1" dirty="0" err="1">
                <a:latin typeface="Sitka Text"/>
              </a:rPr>
              <a:t>ImageDataGenerator</a:t>
            </a:r>
            <a:r>
              <a:rPr lang="en-US" b="1" dirty="0">
                <a:latin typeface="Sitka Text"/>
              </a:rPr>
              <a:t> </a:t>
            </a:r>
            <a:r>
              <a:rPr lang="en-US" dirty="0">
                <a:latin typeface="Sitka Text"/>
              </a:rPr>
              <a:t>from </a:t>
            </a:r>
            <a:r>
              <a:rPr lang="en-US" b="1" dirty="0" err="1">
                <a:latin typeface="Sitka Text"/>
              </a:rPr>
              <a:t>Keras</a:t>
            </a:r>
            <a:r>
              <a:rPr lang="en-US" b="1" dirty="0">
                <a:latin typeface="Sitka Text"/>
              </a:rPr>
              <a:t> </a:t>
            </a:r>
            <a:r>
              <a:rPr lang="en-US" dirty="0">
                <a:latin typeface="Sitka Text"/>
              </a:rPr>
              <a:t>to normalize our image data. </a:t>
            </a:r>
          </a:p>
        </p:txBody>
      </p:sp>
      <p:sp>
        <p:nvSpPr>
          <p:cNvPr id="7" name="TextBox 6">
            <a:extLst>
              <a:ext uri="{FF2B5EF4-FFF2-40B4-BE49-F238E27FC236}">
                <a16:creationId xmlns:a16="http://schemas.microsoft.com/office/drawing/2014/main" id="{6D4A993A-9A9C-3996-2180-758455BEFE2B}"/>
              </a:ext>
            </a:extLst>
          </p:cNvPr>
          <p:cNvSpPr txBox="1"/>
          <p:nvPr/>
        </p:nvSpPr>
        <p:spPr>
          <a:xfrm>
            <a:off x="7457515" y="2695014"/>
            <a:ext cx="310963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err="1">
                <a:latin typeface="Sitka Text"/>
                <a:ea typeface="+mn-lt"/>
                <a:cs typeface="+mn-lt"/>
              </a:rPr>
              <a:t>ImagedataGenerator</a:t>
            </a:r>
            <a:r>
              <a:rPr lang="en-US" b="1" dirty="0">
                <a:latin typeface="Sitka Text"/>
                <a:ea typeface="+mn-lt"/>
                <a:cs typeface="+mn-lt"/>
              </a:rPr>
              <a:t>: Generate batches of tensor image data with real-time data augmentation.</a:t>
            </a:r>
            <a:endParaRPr lang="en-US" b="1">
              <a:latin typeface="Sitka Text"/>
              <a:cs typeface="Calibri" panose="020F0502020204030204"/>
            </a:endParaRPr>
          </a:p>
          <a:p>
            <a:pPr algn="just"/>
            <a:br>
              <a:rPr lang="en-US" dirty="0"/>
            </a:br>
            <a:endParaRPr lang="en-US" b="1">
              <a:latin typeface="Sitka Text"/>
              <a:cs typeface="Calibri" panose="020F0502020204030204"/>
            </a:endParaRPr>
          </a:p>
        </p:txBody>
      </p:sp>
    </p:spTree>
    <p:extLst>
      <p:ext uri="{BB962C8B-B14F-4D97-AF65-F5344CB8AC3E}">
        <p14:creationId xmlns:p14="http://schemas.microsoft.com/office/powerpoint/2010/main" val="120951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78443" y="-713815"/>
            <a:ext cx="7087539" cy="807835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C02DD1-3A16-8AA0-8121-5EF56398E030}"/>
              </a:ext>
            </a:extLst>
          </p:cNvPr>
          <p:cNvSpPr txBox="1"/>
          <p:nvPr/>
        </p:nvSpPr>
        <p:spPr>
          <a:xfrm>
            <a:off x="823632" y="941293"/>
            <a:ext cx="53788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Sitka Text"/>
              </a:rPr>
              <a:t>Model Description</a:t>
            </a:r>
            <a:endParaRPr lang="en-US" sz="2400" b="1">
              <a:latin typeface="Sitka Text"/>
              <a:cs typeface="Calibri"/>
            </a:endParaRPr>
          </a:p>
        </p:txBody>
      </p:sp>
      <p:sp>
        <p:nvSpPr>
          <p:cNvPr id="5" name="TextBox 4">
            <a:extLst>
              <a:ext uri="{FF2B5EF4-FFF2-40B4-BE49-F238E27FC236}">
                <a16:creationId xmlns:a16="http://schemas.microsoft.com/office/drawing/2014/main" id="{82C8D91B-6490-D15D-81D5-E2958464E8CA}"/>
              </a:ext>
            </a:extLst>
          </p:cNvPr>
          <p:cNvSpPr txBox="1"/>
          <p:nvPr/>
        </p:nvSpPr>
        <p:spPr>
          <a:xfrm>
            <a:off x="1696788" y="1767274"/>
            <a:ext cx="551871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Sitka Text"/>
                <a:ea typeface="+mn-lt"/>
                <a:cs typeface="+mn-lt"/>
              </a:rPr>
              <a:t>We have use a </a:t>
            </a:r>
            <a:r>
              <a:rPr lang="en-US" dirty="0" err="1">
                <a:latin typeface="Sitka Text"/>
                <a:ea typeface="+mn-lt"/>
                <a:cs typeface="+mn-lt"/>
              </a:rPr>
              <a:t>Keras</a:t>
            </a:r>
            <a:r>
              <a:rPr lang="en-US" dirty="0">
                <a:latin typeface="Sitka Text"/>
                <a:ea typeface="+mn-lt"/>
                <a:cs typeface="+mn-lt"/>
              </a:rPr>
              <a:t> image classification model, optionally loaded with weights pre-trained on ImageNet.</a:t>
            </a:r>
            <a:endParaRPr lang="en-US"/>
          </a:p>
          <a:p>
            <a:pPr algn="just"/>
            <a:endParaRPr lang="en-US" dirty="0">
              <a:latin typeface="Sitka Text"/>
              <a:cs typeface="Calibri"/>
            </a:endParaRPr>
          </a:p>
          <a:p>
            <a:pPr algn="just"/>
            <a:r>
              <a:rPr lang="en-US" dirty="0">
                <a:latin typeface="Sitka Text"/>
                <a:cs typeface="Calibri"/>
              </a:rPr>
              <a:t>After the we have to pass model output as a </a:t>
            </a:r>
          </a:p>
          <a:p>
            <a:pPr algn="just"/>
            <a:r>
              <a:rPr lang="en-US" dirty="0">
                <a:latin typeface="Sitka Text"/>
                <a:cs typeface="Calibri"/>
              </a:rPr>
              <a:t>Input of the Dence and Flatten layers</a:t>
            </a:r>
          </a:p>
        </p:txBody>
      </p:sp>
    </p:spTree>
    <p:extLst>
      <p:ext uri="{BB962C8B-B14F-4D97-AF65-F5344CB8AC3E}">
        <p14:creationId xmlns:p14="http://schemas.microsoft.com/office/powerpoint/2010/main" val="259130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78443" y="-713815"/>
            <a:ext cx="7087539" cy="807835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C02DD1-3A16-8AA0-8121-5EF56398E030}"/>
              </a:ext>
            </a:extLst>
          </p:cNvPr>
          <p:cNvSpPr txBox="1"/>
          <p:nvPr/>
        </p:nvSpPr>
        <p:spPr>
          <a:xfrm>
            <a:off x="823632" y="941293"/>
            <a:ext cx="53788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cs typeface="Calibri"/>
              </a:rPr>
              <a:t>Class Indices  of train, test and validation data</a:t>
            </a:r>
          </a:p>
        </p:txBody>
      </p:sp>
      <p:sp>
        <p:nvSpPr>
          <p:cNvPr id="5" name="TextBox 4">
            <a:extLst>
              <a:ext uri="{FF2B5EF4-FFF2-40B4-BE49-F238E27FC236}">
                <a16:creationId xmlns:a16="http://schemas.microsoft.com/office/drawing/2014/main" id="{82C8D91B-6490-D15D-81D5-E2958464E8CA}"/>
              </a:ext>
            </a:extLst>
          </p:cNvPr>
          <p:cNvSpPr txBox="1"/>
          <p:nvPr/>
        </p:nvSpPr>
        <p:spPr>
          <a:xfrm>
            <a:off x="1696788" y="1767274"/>
            <a:ext cx="55187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latin typeface="Sitka Text"/>
              <a:cs typeface="Calibri"/>
            </a:endParaRPr>
          </a:p>
        </p:txBody>
      </p:sp>
      <p:pic>
        <p:nvPicPr>
          <p:cNvPr id="3" name="Picture 6" descr="Graphical user interface, text, application&#10;&#10;Description automatically generated">
            <a:extLst>
              <a:ext uri="{FF2B5EF4-FFF2-40B4-BE49-F238E27FC236}">
                <a16:creationId xmlns:a16="http://schemas.microsoft.com/office/drawing/2014/main" id="{BEF0D5B8-F2DA-D044-1040-BBA24E88C10E}"/>
              </a:ext>
            </a:extLst>
          </p:cNvPr>
          <p:cNvPicPr>
            <a:picLocks noChangeAspect="1"/>
          </p:cNvPicPr>
          <p:nvPr/>
        </p:nvPicPr>
        <p:blipFill>
          <a:blip r:embed="rId2"/>
          <a:stretch>
            <a:fillRect/>
          </a:stretch>
        </p:blipFill>
        <p:spPr>
          <a:xfrm>
            <a:off x="1698813" y="2269949"/>
            <a:ext cx="5432611" cy="1477660"/>
          </a:xfrm>
          <a:prstGeom prst="rect">
            <a:avLst/>
          </a:prstGeom>
        </p:spPr>
      </p:pic>
    </p:spTree>
    <p:extLst>
      <p:ext uri="{BB962C8B-B14F-4D97-AF65-F5344CB8AC3E}">
        <p14:creationId xmlns:p14="http://schemas.microsoft.com/office/powerpoint/2010/main" val="68428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76D7-A60B-9247-3F05-285C0C4A1C78}"/>
              </a:ext>
            </a:extLst>
          </p:cNvPr>
          <p:cNvSpPr txBox="1"/>
          <p:nvPr/>
        </p:nvSpPr>
        <p:spPr>
          <a:xfrm flipV="1">
            <a:off x="553064" y="79887"/>
            <a:ext cx="11264080" cy="436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Rectangle: Rounded Corners 5">
            <a:extLst>
              <a:ext uri="{FF2B5EF4-FFF2-40B4-BE49-F238E27FC236}">
                <a16:creationId xmlns:a16="http://schemas.microsoft.com/office/drawing/2014/main" id="{6B7131C2-5D6D-D940-A81A-D359D5BD8EAF}"/>
              </a:ext>
            </a:extLst>
          </p:cNvPr>
          <p:cNvSpPr/>
          <p:nvPr/>
        </p:nvSpPr>
        <p:spPr>
          <a:xfrm rot="2280000">
            <a:off x="6878443" y="-713815"/>
            <a:ext cx="7087539" cy="8078356"/>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C02DD1-3A16-8AA0-8121-5EF56398E030}"/>
              </a:ext>
            </a:extLst>
          </p:cNvPr>
          <p:cNvSpPr txBox="1"/>
          <p:nvPr/>
        </p:nvSpPr>
        <p:spPr>
          <a:xfrm>
            <a:off x="823632" y="941293"/>
            <a:ext cx="53788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itka Text"/>
                <a:cs typeface="Calibri"/>
              </a:rPr>
              <a:t>Result</a:t>
            </a:r>
            <a:endParaRPr lang="en-US" dirty="0"/>
          </a:p>
        </p:txBody>
      </p:sp>
      <p:sp>
        <p:nvSpPr>
          <p:cNvPr id="5" name="TextBox 4">
            <a:extLst>
              <a:ext uri="{FF2B5EF4-FFF2-40B4-BE49-F238E27FC236}">
                <a16:creationId xmlns:a16="http://schemas.microsoft.com/office/drawing/2014/main" id="{82C8D91B-6490-D15D-81D5-E2958464E8CA}"/>
              </a:ext>
            </a:extLst>
          </p:cNvPr>
          <p:cNvSpPr txBox="1"/>
          <p:nvPr/>
        </p:nvSpPr>
        <p:spPr>
          <a:xfrm>
            <a:off x="1696788" y="1767274"/>
            <a:ext cx="55187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latin typeface="Sitka Text"/>
              <a:cs typeface="Calibri"/>
            </a:endParaRPr>
          </a:p>
        </p:txBody>
      </p:sp>
      <p:sp>
        <p:nvSpPr>
          <p:cNvPr id="7" name="TextBox 6">
            <a:extLst>
              <a:ext uri="{FF2B5EF4-FFF2-40B4-BE49-F238E27FC236}">
                <a16:creationId xmlns:a16="http://schemas.microsoft.com/office/drawing/2014/main" id="{17E6006B-7649-6C7C-5427-B12727982F79}"/>
              </a:ext>
            </a:extLst>
          </p:cNvPr>
          <p:cNvSpPr txBox="1"/>
          <p:nvPr/>
        </p:nvSpPr>
        <p:spPr>
          <a:xfrm>
            <a:off x="1731308" y="1714500"/>
            <a:ext cx="57486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Sitka Text"/>
                <a:ea typeface="+mn-lt"/>
                <a:cs typeface="+mn-lt"/>
              </a:rPr>
              <a:t>we have developed MobileNetModel - a CNN model to classify polycystic ovarian ultrasound images</a:t>
            </a:r>
            <a:endParaRPr lang="en-US">
              <a:latin typeface="Sitka Text"/>
            </a:endParaRPr>
          </a:p>
          <a:p>
            <a:pPr algn="just"/>
            <a:r>
              <a:rPr lang="en-US" dirty="0">
                <a:latin typeface="Sitka Text"/>
                <a:cs typeface="Calibri"/>
              </a:rPr>
              <a:t>we get the 100 % accuracy, our model really perform well in a datasets</a:t>
            </a:r>
            <a:endParaRPr lang="en-US">
              <a:latin typeface="Sitka Text"/>
            </a:endParaRPr>
          </a:p>
        </p:txBody>
      </p:sp>
      <p:sp>
        <p:nvSpPr>
          <p:cNvPr id="8" name="TextBox 7">
            <a:extLst>
              <a:ext uri="{FF2B5EF4-FFF2-40B4-BE49-F238E27FC236}">
                <a16:creationId xmlns:a16="http://schemas.microsoft.com/office/drawing/2014/main" id="{BBEE6065-EF2E-AF89-544D-D602B976E159}"/>
              </a:ext>
            </a:extLst>
          </p:cNvPr>
          <p:cNvSpPr txBox="1"/>
          <p:nvPr/>
        </p:nvSpPr>
        <p:spPr>
          <a:xfrm>
            <a:off x="6773956" y="4790513"/>
            <a:ext cx="42190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Sitka Text"/>
                <a:cs typeface="Calibri"/>
              </a:rPr>
              <a:t>THANK YOU</a:t>
            </a:r>
          </a:p>
        </p:txBody>
      </p:sp>
    </p:spTree>
    <p:extLst>
      <p:ext uri="{BB962C8B-B14F-4D97-AF65-F5344CB8AC3E}">
        <p14:creationId xmlns:p14="http://schemas.microsoft.com/office/powerpoint/2010/main" val="1011815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238</cp:revision>
  <dcterms:created xsi:type="dcterms:W3CDTF">2022-11-14T17:47:06Z</dcterms:created>
  <dcterms:modified xsi:type="dcterms:W3CDTF">2022-11-15T06:17:08Z</dcterms:modified>
</cp:coreProperties>
</file>