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024575" cy="269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46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724400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percentages of under 25 years old not really change.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74487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36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6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26219" y="232350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30" y="8953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928687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12890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26" y="3066816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42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598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charan makkina</dc:creator>
  <cp:lastModifiedBy>Charan  Makkina</cp:lastModifiedBy>
  <cp:revision>6</cp:revision>
  <dcterms:modified xsi:type="dcterms:W3CDTF">2020-06-21T06:21:54Z</dcterms:modified>
</cp:coreProperties>
</file>