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06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AST ON" userId="c19e79b98b1ddeb5" providerId="LiveId" clId="{58253B93-7424-40BA-86D4-39DAB654D850}"/>
    <pc:docChg chg="modSld">
      <pc:chgData name="BEAST ON" userId="c19e79b98b1ddeb5" providerId="LiveId" clId="{58253B93-7424-40BA-86D4-39DAB654D850}" dt="2024-12-30T16:08:21.118" v="3" actId="1076"/>
      <pc:docMkLst>
        <pc:docMk/>
      </pc:docMkLst>
      <pc:sldChg chg="modSp mod">
        <pc:chgData name="BEAST ON" userId="c19e79b98b1ddeb5" providerId="LiveId" clId="{58253B93-7424-40BA-86D4-39DAB654D850}" dt="2024-12-30T16:08:21.118" v="3" actId="1076"/>
        <pc:sldMkLst>
          <pc:docMk/>
          <pc:sldMk cId="1113954472" sldId="259"/>
        </pc:sldMkLst>
        <pc:spChg chg="mod">
          <ac:chgData name="BEAST ON" userId="c19e79b98b1ddeb5" providerId="LiveId" clId="{58253B93-7424-40BA-86D4-39DAB654D850}" dt="2024-12-30T16:08:18.076" v="2" actId="1076"/>
          <ac:spMkLst>
            <pc:docMk/>
            <pc:sldMk cId="1113954472" sldId="259"/>
            <ac:spMk id="4" creationId="{8D7ECBA1-B377-8887-F884-FBD45221A553}"/>
          </ac:spMkLst>
        </pc:spChg>
        <pc:spChg chg="mod">
          <ac:chgData name="BEAST ON" userId="c19e79b98b1ddeb5" providerId="LiveId" clId="{58253B93-7424-40BA-86D4-39DAB654D850}" dt="2024-12-30T16:08:21.118" v="3" actId="1076"/>
          <ac:spMkLst>
            <pc:docMk/>
            <pc:sldMk cId="1113954472" sldId="259"/>
            <ac:spMk id="5" creationId="{0C9DF169-4C42-F75C-D937-92D3CFB2D9F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C5951-36A6-D84E-B750-68FCF9389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7037" y="1627356"/>
            <a:ext cx="8689976" cy="2509213"/>
          </a:xfrm>
        </p:spPr>
        <p:txBody>
          <a:bodyPr>
            <a:normAutofit/>
          </a:bodyPr>
          <a:lstStyle/>
          <a:p>
            <a:r>
              <a:rPr lang="en-IN" sz="6000" dirty="0">
                <a:latin typeface="Algerian" panose="04020705040A02060702" pitchFamily="82" charset="0"/>
              </a:rPr>
              <a:t>Artificial intelligence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DF541-AFC9-2468-F388-0F5F0F1BA4A3}"/>
              </a:ext>
            </a:extLst>
          </p:cNvPr>
          <p:cNvSpPr txBox="1"/>
          <p:nvPr/>
        </p:nvSpPr>
        <p:spPr>
          <a:xfrm>
            <a:off x="1362075" y="4867275"/>
            <a:ext cx="5076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21001-CS-059</a:t>
            </a:r>
          </a:p>
          <a:p>
            <a:r>
              <a:rPr lang="en-IN" sz="3600" dirty="0">
                <a:latin typeface="Algerian" panose="04020705040A02060702" pitchFamily="82" charset="0"/>
              </a:rPr>
              <a:t>M.GANESH</a:t>
            </a:r>
          </a:p>
        </p:txBody>
      </p:sp>
    </p:spTree>
    <p:extLst>
      <p:ext uri="{BB962C8B-B14F-4D97-AF65-F5344CB8AC3E}">
        <p14:creationId xmlns:p14="http://schemas.microsoft.com/office/powerpoint/2010/main" val="327641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DDC6-30E8-A138-7D1E-0564859A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LATEST INNOVATIONS IN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42B0C-E0DA-F9FF-D0CB-000840A6CD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807255"/>
            <a:ext cx="10363826" cy="34241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3200" dirty="0">
                <a:latin typeface="Algerian" panose="04020705040A02060702" pitchFamily="82" charset="0"/>
              </a:rPr>
              <a:t>Sophia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Britannic Bold" panose="020B0903060703020204" pitchFamily="34" charset="0"/>
              </a:rPr>
              <a:t>Created by the </a:t>
            </a:r>
            <a:r>
              <a:rPr lang="en-IN" sz="2800" dirty="0" err="1">
                <a:latin typeface="Britannic Bold" panose="020B0903060703020204" pitchFamily="34" charset="0"/>
              </a:rPr>
              <a:t>hong</a:t>
            </a:r>
            <a:r>
              <a:rPr lang="en-IN" sz="2800" dirty="0">
                <a:latin typeface="Britannic Bold" panose="020B0903060703020204" pitchFamily="34" charset="0"/>
              </a:rPr>
              <a:t> </a:t>
            </a:r>
            <a:r>
              <a:rPr lang="en-IN" sz="2800" dirty="0" err="1">
                <a:latin typeface="Britannic Bold" panose="020B0903060703020204" pitchFamily="34" charset="0"/>
              </a:rPr>
              <a:t>kong</a:t>
            </a:r>
            <a:r>
              <a:rPr lang="en-IN" sz="2800" dirty="0">
                <a:latin typeface="Britannic Bold" panose="020B0903060703020204" pitchFamily="34" charset="0"/>
              </a:rPr>
              <a:t> company known as </a:t>
            </a:r>
            <a:r>
              <a:rPr lang="en-IN" sz="2800" dirty="0" err="1">
                <a:latin typeface="Britannic Bold" panose="020B0903060703020204" pitchFamily="34" charset="0"/>
              </a:rPr>
              <a:t>hanson</a:t>
            </a:r>
            <a:r>
              <a:rPr lang="en-IN" sz="2800" dirty="0">
                <a:latin typeface="Britannic Bold" panose="020B0903060703020204" pitchFamily="34" charset="0"/>
              </a:rPr>
              <a:t> robotics.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Britannic Bold" panose="020B0903060703020204" pitchFamily="34" charset="0"/>
              </a:rPr>
              <a:t>Latest breakthrough in artificial intelligence.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800" dirty="0">
              <a:latin typeface="Algerian" panose="04020705040A02060702" pitchFamily="8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3D219-4AEC-1F80-41D6-0B9FD8B6C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005" y="4451310"/>
            <a:ext cx="3485639" cy="2318240"/>
          </a:xfrm>
          <a:prstGeom prst="rect">
            <a:avLst/>
          </a:prstGeom>
          <a:effectLst>
            <a:softEdge rad="228600"/>
          </a:effectLst>
        </p:spPr>
      </p:pic>
    </p:spTree>
    <p:extLst>
      <p:ext uri="{BB962C8B-B14F-4D97-AF65-F5344CB8AC3E}">
        <p14:creationId xmlns:p14="http://schemas.microsoft.com/office/powerpoint/2010/main" val="336907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EADF-BF50-6791-C800-C485913DC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9A360-74EB-9D32-E5C1-14279BC67E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Algerian" panose="04020705040A02060702" pitchFamily="82" charset="0"/>
                <a:cs typeface="Times New Roman" panose="02020603050405020304" pitchFamily="18" charset="0"/>
              </a:rPr>
              <a:t>FINALLY WE CAN SAY THAT AI IS THE INTELLIGENCE OF THE MACHINE IN THE BRANCH OF COMPUTER SCIENCE THAT AIMS TO CREATE IT.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Algerian" panose="04020705040A02060702" pitchFamily="82" charset="0"/>
                <a:cs typeface="Times New Roman" panose="02020603050405020304" pitchFamily="18" charset="0"/>
              </a:rPr>
              <a:t>AI HOLDS THE KEY TO UNLOCKING A MAGNIFICIENT FUTURE WHERE,DRIVEN BY DATA AND COMPUTERS THAT UNDERSTAND HUMAN LANGUAGE.</a:t>
            </a:r>
          </a:p>
        </p:txBody>
      </p:sp>
    </p:spTree>
    <p:extLst>
      <p:ext uri="{BB962C8B-B14F-4D97-AF65-F5344CB8AC3E}">
        <p14:creationId xmlns:p14="http://schemas.microsoft.com/office/powerpoint/2010/main" val="480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B0E71-0AD7-DDBD-53E6-3DB7EE2492A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67062" y="2557592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800" dirty="0">
                <a:latin typeface="Algerian" panose="04020705040A02060702" pitchFamily="82" charset="0"/>
              </a:rPr>
              <a:t>THANK YOU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EE40989-476F-9999-212F-9401F50F4ADD}"/>
              </a:ext>
            </a:extLst>
          </p:cNvPr>
          <p:cNvSpPr/>
          <p:nvPr/>
        </p:nvSpPr>
        <p:spPr>
          <a:xfrm>
            <a:off x="771525" y="2762250"/>
            <a:ext cx="4410075" cy="3533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softEdge rad="635000"/>
          </a:effectLst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294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C225D-1260-DE6B-CDAB-4C372AE3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75874" y="823790"/>
            <a:ext cx="10364451" cy="1596177"/>
          </a:xfrm>
        </p:spPr>
        <p:txBody>
          <a:bodyPr>
            <a:normAutofit/>
          </a:bodyPr>
          <a:lstStyle/>
          <a:p>
            <a:r>
              <a:rPr lang="en-IN" sz="4800" dirty="0">
                <a:latin typeface="Algerian" panose="04020705040A02060702" pitchFamily="82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52622-4CD4-9373-F47E-12CD85295E9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00386" y="2077843"/>
            <a:ext cx="10363826" cy="34241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Algerian" panose="04020705040A02060702" pitchFamily="82" charset="0"/>
              </a:rPr>
              <a:t>DEFINITION OF AI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Algerian" panose="04020705040A02060702" pitchFamily="82" charset="0"/>
              </a:rPr>
              <a:t>EARLY HISTORY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Algerian" panose="04020705040A02060702" pitchFamily="82" charset="0"/>
              </a:rPr>
              <a:t>CURRENT STATUS OF AI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Algerian" panose="04020705040A02060702" pitchFamily="82" charset="0"/>
              </a:rPr>
              <a:t>CHALLENGES FOR AI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Algerian" panose="04020705040A02060702" pitchFamily="82" charset="0"/>
              </a:rPr>
              <a:t>FUTURE OF AI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Algerian" panose="04020705040A02060702" pitchFamily="82" charset="0"/>
              </a:rPr>
              <a:t>PROS AND CONS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Algerian" panose="04020705040A02060702" pitchFamily="82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C4557637-1DCB-BD57-E965-8182B2693891}"/>
              </a:ext>
            </a:extLst>
          </p:cNvPr>
          <p:cNvSpPr/>
          <p:nvPr/>
        </p:nvSpPr>
        <p:spPr>
          <a:xfrm>
            <a:off x="6520542" y="2419967"/>
            <a:ext cx="3304591" cy="2038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softEdge rad="215900"/>
          </a:effectLst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149030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AE658-5E6B-4F27-4394-B3EDEE2A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2593" y="422574"/>
            <a:ext cx="10364451" cy="1596177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WHAT IS ARTIFICIAL INTELLIGENCE?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1FFC2-D4C5-5667-B21E-FA556EBFD6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07080" y="1900562"/>
            <a:ext cx="10363826" cy="34241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Britannic Bold" panose="020B0903060703020204" pitchFamily="34" charset="0"/>
              </a:rPr>
              <a:t>The study of computer systems that attempts to model and apply the intelligence</a:t>
            </a:r>
          </a:p>
          <a:p>
            <a:pPr marL="0" indent="0">
              <a:buNone/>
            </a:pPr>
            <a:r>
              <a:rPr lang="en-IN" dirty="0">
                <a:latin typeface="Britannic Bold" panose="020B0903060703020204" pitchFamily="34" charset="0"/>
              </a:rPr>
              <a:t>    of the human mind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latin typeface="Britannic Bold" panose="020B0903060703020204" pitchFamily="34" charset="0"/>
              </a:rPr>
              <a:t> the capability of a machine to imitate intelligent human behaviour.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AA8FDC78-F1A2-1E6A-6093-63FF63472762}"/>
              </a:ext>
            </a:extLst>
          </p:cNvPr>
          <p:cNvSpPr/>
          <p:nvPr/>
        </p:nvSpPr>
        <p:spPr>
          <a:xfrm>
            <a:off x="4028752" y="3892193"/>
            <a:ext cx="3118498" cy="18941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outerShdw blurRad="1016000" dist="292100" algn="ctr" rotWithShape="0">
              <a:srgbClr val="000000">
                <a:alpha val="43137"/>
              </a:srgbClr>
            </a:outerShdw>
            <a:reflection blurRad="6350" stA="50000" endA="300" endPos="55000" dir="5400000" sy="-100000" algn="bl" rotWithShape="0"/>
            <a:softEdge rad="31750"/>
          </a:effectLst>
          <a:scene3d>
            <a:camera prst="orthographicFront"/>
            <a:lightRig rig="threePt" dir="t"/>
          </a:scene3d>
          <a:sp3d>
            <a:bevelT w="139700" prst="cross"/>
            <a:bevelB/>
          </a:sp3d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19140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7B195-BFD9-0AED-90BA-8D0524F3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76078" y="366590"/>
            <a:ext cx="10364451" cy="1596177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Categories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C8CEC-EF67-1F22-5569-CB10E9C2296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09716" y="1716946"/>
            <a:ext cx="10363826" cy="342410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600" dirty="0">
                <a:latin typeface="Britannic Bold" panose="020B0903060703020204" pitchFamily="34" charset="0"/>
              </a:rPr>
              <a:t>Strong ai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>
                <a:latin typeface="Britannic Bold" panose="020B0903060703020204" pitchFamily="34" charset="0"/>
              </a:rPr>
              <a:t>A machine with strong ai is able to think and act just like a human. It is able to learn from human experience.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1600" dirty="0">
              <a:latin typeface="Britannic Bold" panose="020B090306070302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1600" dirty="0">
                <a:latin typeface="Britannic Bold" panose="020B0903060703020204" pitchFamily="34" charset="0"/>
              </a:rPr>
              <a:t>Weak ai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1600" dirty="0">
                <a:latin typeface="Britannic Bold" panose="020B0903060703020204" pitchFamily="34" charset="0"/>
              </a:rPr>
              <a:t>Machine with weak ai are made to respond to specific situations but can not think for themselves.</a:t>
            </a:r>
          </a:p>
          <a:p>
            <a:pPr marL="0" indent="0">
              <a:buNone/>
            </a:pPr>
            <a:endParaRPr lang="en-IN" sz="1600" dirty="0">
              <a:latin typeface="Britannic Bold" panose="020B0903060703020204" pitchFamily="34" charset="0"/>
            </a:endParaRPr>
          </a:p>
          <a:p>
            <a:pPr marL="0" indent="0">
              <a:buNone/>
            </a:pPr>
            <a:endParaRPr lang="en-IN" sz="1600" dirty="0">
              <a:latin typeface="Britannic Bold" panose="020B0903060703020204" pitchFamily="34" charset="0"/>
            </a:endParaRP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8D7ECBA1-B377-8887-F884-FBD45221A553}"/>
              </a:ext>
            </a:extLst>
          </p:cNvPr>
          <p:cNvSpPr/>
          <p:nvPr/>
        </p:nvSpPr>
        <p:spPr>
          <a:xfrm>
            <a:off x="9003951" y="4301298"/>
            <a:ext cx="1912776" cy="1679510"/>
          </a:xfrm>
          <a:prstGeom prst="ellipse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rgbClr val="66FF66"/>
            </a:solidFill>
          </a:ln>
          <a:effectLst>
            <a:outerShdw blurRad="50800" dist="50800" dir="5400000" algn="ctr" rotWithShape="0">
              <a:srgbClr val="000000">
                <a:alpha val="33000"/>
              </a:srgbClr>
            </a:outerShdw>
            <a:reflection blurRad="6350" stA="50000" endA="300" endPos="55500" dist="50800" dir="5400000" sy="-100000" algn="bl" rotWithShape="0"/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0C9DF169-4C42-F75C-D937-92D3CFB2D9F8}"/>
              </a:ext>
            </a:extLst>
          </p:cNvPr>
          <p:cNvSpPr/>
          <p:nvPr/>
        </p:nvSpPr>
        <p:spPr>
          <a:xfrm>
            <a:off x="8260142" y="96060"/>
            <a:ext cx="2332912" cy="1891417"/>
          </a:xfrm>
          <a:prstGeom prst="flowChartAlternateProcess">
            <a:avLst/>
          </a:prstGeom>
          <a:blipFill>
            <a:blip r:embed="rId3" cstate="print"/>
            <a:stretch>
              <a:fillRect/>
            </a:stretch>
          </a:blipFill>
          <a:effectLst>
            <a:innerShdw blurRad="114300">
              <a:prstClr val="black"/>
            </a:innerShdw>
          </a:effectLst>
          <a:scene3d>
            <a:camera prst="perspectiveBelow"/>
            <a:lightRig rig="threePt" dir="t"/>
          </a:scene3d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139544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1069-EE11-8D7A-2904-D3BC92F0E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64111" y="347928"/>
            <a:ext cx="10364451" cy="1596177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EARLY HISTORY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5D3FC-3348-1EF7-72DF-B8A165CF24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944105"/>
            <a:ext cx="10363826" cy="34241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Britannic Bold" panose="020B0903060703020204" pitchFamily="34" charset="0"/>
              </a:rPr>
              <a:t>IN 1950 ENGLISH MATHEMATICIAN ALAN TURING PUBLISHED A LANDMARK PAPER TITLED AS “COMPUTING MACHINERY AND INTELLIGENCE”.</a:t>
            </a:r>
          </a:p>
          <a:p>
            <a:pPr marL="0" indent="0">
              <a:buNone/>
            </a:pPr>
            <a:endParaRPr lang="en-IN" dirty="0">
              <a:latin typeface="Britannic Bold" panose="020B0903060703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Britannic Bold" panose="020B0903060703020204" pitchFamily="34" charset="0"/>
              </a:rPr>
              <a:t>FURHTER WORK CAME OUT OF A 1956 WORKSHOP AT DARTMOUTH CONFERENCE SPONSORED BY JOHN MCCARTHY.</a:t>
            </a:r>
          </a:p>
        </p:txBody>
      </p:sp>
    </p:spTree>
    <p:extLst>
      <p:ext uri="{BB962C8B-B14F-4D97-AF65-F5344CB8AC3E}">
        <p14:creationId xmlns:p14="http://schemas.microsoft.com/office/powerpoint/2010/main" val="141925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B109-2AB4-6659-2F5F-1AE4D376C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CURRENT STATUS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BD374-182D-E784-7330-2BB68224812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Britannic Bold" panose="020B0903060703020204" pitchFamily="34" charset="0"/>
              </a:rPr>
              <a:t>AI HAS BEEN TAKEN MANY SHAPES AN FORMS OVER RECENT YEARS 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Britannic Bold" panose="020B0903060703020204" pitchFamily="34" charset="0"/>
              </a:rPr>
              <a:t>MOBILE PHONES.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Britannic Bold" panose="020B0903060703020204" pitchFamily="34" charset="0"/>
              </a:rPr>
              <a:t>VIDEO GAMES.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Britannic Bold" panose="020B0903060703020204" pitchFamily="34" charset="0"/>
              </a:rPr>
              <a:t>GPS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Britannic Bold" panose="020B0903060703020204" pitchFamily="34" charset="0"/>
              </a:rPr>
              <a:t>DEEP LEARNING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Britannic Bold" panose="020B0903060703020204" pitchFamily="34" charset="0"/>
              </a:rPr>
              <a:t>ROBOTICS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dirty="0">
                <a:latin typeface="Britannic Bold" panose="020B0903060703020204" pitchFamily="34" charset="0"/>
              </a:rPr>
              <a:t>DIGITAL ASSISTANCE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A82856F-FA6A-BC06-479A-5A1DE1A673C4}"/>
              </a:ext>
            </a:extLst>
          </p:cNvPr>
          <p:cNvSpPr/>
          <p:nvPr/>
        </p:nvSpPr>
        <p:spPr>
          <a:xfrm>
            <a:off x="6422828" y="3285700"/>
            <a:ext cx="2607716" cy="2007061"/>
          </a:xfrm>
          <a:prstGeom prst="plaque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0182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F5D3-3790-781C-951F-76CBB7E7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FUTURE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521A5-BCC6-428B-A7C1-453788A0592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Britannic Bold" panose="020B0903060703020204" pitchFamily="34" charset="0"/>
              </a:rPr>
              <a:t>MILITARY OF BOTS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Britannic Bold" panose="020B0903060703020204" pitchFamily="34" charset="0"/>
              </a:rPr>
              <a:t>SELF DRIVING CARS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Britannic Bold" panose="020B0903060703020204" pitchFamily="34" charset="0"/>
              </a:rPr>
              <a:t>IMPROVED MEDICAL CARE AND TREATMENT.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>
                <a:latin typeface="Britannic Bold" panose="020B0903060703020204" pitchFamily="34" charset="0"/>
              </a:rPr>
              <a:t>SMART HOME BY MOBILE APPLIANCES AND VOICE RECOGNITION.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4C6AF9B-A273-1DC0-C605-C5E474012C92}"/>
              </a:ext>
            </a:extLst>
          </p:cNvPr>
          <p:cNvSpPr/>
          <p:nvPr/>
        </p:nvSpPr>
        <p:spPr>
          <a:xfrm>
            <a:off x="8819822" y="1636842"/>
            <a:ext cx="1994357" cy="2114063"/>
          </a:xfrm>
          <a:prstGeom prst="hexagon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955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51282-8371-E227-9643-F97E5639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93598-3A48-807E-86B5-56F2DA9649B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0468" y="1872569"/>
            <a:ext cx="10363826" cy="3424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dirty="0">
                <a:latin typeface="Algerian" panose="04020705040A02060702" pitchFamily="82" charset="0"/>
              </a:rPr>
              <a:t>PROS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Britannic Bold" panose="020B0903060703020204" pitchFamily="34" charset="0"/>
              </a:rPr>
              <a:t>PRECISON AND ACCURACY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Britannic Bold" panose="020B0903060703020204" pitchFamily="34" charset="0"/>
              </a:rPr>
              <a:t>SPACE EXPLORATION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Britannic Bold" panose="020B0903060703020204" pitchFamily="34" charset="0"/>
              </a:rPr>
              <a:t>USED FOR MINING PROCESS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Britannic Bold" panose="020B0903060703020204" pitchFamily="34" charset="0"/>
              </a:rPr>
              <a:t>FRAUD DETECTION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Britannic Bold" panose="020B0903060703020204" pitchFamily="34" charset="0"/>
              </a:rPr>
              <a:t>DIAGNOSTIC AND TREATMENT</a:t>
            </a: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065BB28E-87DF-634F-7D9B-86B342AC61D2}"/>
              </a:ext>
            </a:extLst>
          </p:cNvPr>
          <p:cNvSpPr/>
          <p:nvPr/>
        </p:nvSpPr>
        <p:spPr>
          <a:xfrm>
            <a:off x="6470780" y="2846446"/>
            <a:ext cx="3065106" cy="1912166"/>
          </a:xfrm>
          <a:prstGeom prst="flowChartTerminator">
            <a:avLst/>
          </a:prstGeom>
          <a:blipFill>
            <a:blip r:embed="rId2" cstate="print"/>
            <a:stretch>
              <a:fillRect/>
            </a:stretch>
          </a:blipFill>
          <a:effectLst>
            <a:softEdge rad="127000"/>
          </a:effectLst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8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25D2-BCBE-53C9-7ED3-9B28A69C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D5D6D-A9EB-B310-86D0-D49BB78FA64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>
                <a:latin typeface="Britannic Bold" panose="020B0903060703020204" pitchFamily="34" charset="0"/>
              </a:rPr>
              <a:t>LACK THE HUMAN TOUCH </a:t>
            </a:r>
          </a:p>
          <a:p>
            <a:r>
              <a:rPr lang="en-IN" dirty="0">
                <a:latin typeface="Britannic Bold" panose="020B0903060703020204" pitchFamily="34" charset="0"/>
              </a:rPr>
              <a:t>LACK CREATIVE MIND </a:t>
            </a:r>
          </a:p>
          <a:p>
            <a:r>
              <a:rPr lang="en-IN" dirty="0">
                <a:latin typeface="Britannic Bold" panose="020B0903060703020204" pitchFamily="34" charset="0"/>
              </a:rPr>
              <a:t>UNEMPLOYMENT</a:t>
            </a:r>
          </a:p>
          <a:p>
            <a:r>
              <a:rPr lang="en-IN" dirty="0">
                <a:latin typeface="Britannic Bold" panose="020B0903060703020204" pitchFamily="34" charset="0"/>
              </a:rPr>
              <a:t>OVER DEPENDENCY OF HUMANS ON MACHINES</a:t>
            </a:r>
          </a:p>
          <a:p>
            <a:r>
              <a:rPr lang="en-IN" dirty="0">
                <a:latin typeface="Britannic Bold" panose="020B0903060703020204" pitchFamily="34" charset="0"/>
              </a:rPr>
              <a:t>LACK OF COMMON SENSE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4C0C05D-2A63-BA94-95D8-E0B83F5B82B7}"/>
              </a:ext>
            </a:extLst>
          </p:cNvPr>
          <p:cNvSpPr/>
          <p:nvPr/>
        </p:nvSpPr>
        <p:spPr>
          <a:xfrm>
            <a:off x="6654800" y="2367092"/>
            <a:ext cx="3956050" cy="2762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effectLst>
            <a:softEdge rad="317500"/>
          </a:effectLst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811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110</TotalTime>
  <Words>308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Arial</vt:lpstr>
      <vt:lpstr>Britannic Bold</vt:lpstr>
      <vt:lpstr>Tw Cen MT</vt:lpstr>
      <vt:lpstr>Wingdings</vt:lpstr>
      <vt:lpstr>Droplet</vt:lpstr>
      <vt:lpstr>Artificial intelligence</vt:lpstr>
      <vt:lpstr>contents</vt:lpstr>
      <vt:lpstr>WHAT IS ARTIFICIAL INTELLIGENCE?</vt:lpstr>
      <vt:lpstr>Categories of ai</vt:lpstr>
      <vt:lpstr>EARLY HISTORY OF AI</vt:lpstr>
      <vt:lpstr>CURRENT STATUS OF AI</vt:lpstr>
      <vt:lpstr>FUTURE OF AI</vt:lpstr>
      <vt:lpstr>PROS AND CONS</vt:lpstr>
      <vt:lpstr>CONS</vt:lpstr>
      <vt:lpstr>LATEST INNOVATIONS IN AI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ganeshmangilipelli007@outlook.com</dc:creator>
  <cp:lastModifiedBy>BEAST ON</cp:lastModifiedBy>
  <cp:revision>14</cp:revision>
  <dcterms:created xsi:type="dcterms:W3CDTF">2023-01-20T16:26:33Z</dcterms:created>
  <dcterms:modified xsi:type="dcterms:W3CDTF">2024-12-30T16:08:25Z</dcterms:modified>
</cp:coreProperties>
</file>