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3F048-1955-4567-8D31-9FC4D6BBB057}" v="28" dt="2024-04-25T03:58:11.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Raj" userId="8705d00843d1b38d" providerId="LiveId" clId="{9EA3F048-1955-4567-8D31-9FC4D6BBB057}"/>
    <pc:docChg chg="undo custSel addSld delSld modSld sldOrd modMainMaster">
      <pc:chgData name="Ganesh Raj" userId="8705d00843d1b38d" providerId="LiveId" clId="{9EA3F048-1955-4567-8D31-9FC4D6BBB057}" dt="2024-04-25T04:55:27.618" v="122" actId="14100"/>
      <pc:docMkLst>
        <pc:docMk/>
      </pc:docMkLst>
      <pc:sldChg chg="modSp mod modTransition modClrScheme chgLayout">
        <pc:chgData name="Ganesh Raj" userId="8705d00843d1b38d" providerId="LiveId" clId="{9EA3F048-1955-4567-8D31-9FC4D6BBB057}" dt="2024-04-25T04:55:27.618" v="122" actId="14100"/>
        <pc:sldMkLst>
          <pc:docMk/>
          <pc:sldMk cId="3603962860" sldId="256"/>
        </pc:sldMkLst>
        <pc:spChg chg="mod ord">
          <ac:chgData name="Ganesh Raj" userId="8705d00843d1b38d" providerId="LiveId" clId="{9EA3F048-1955-4567-8D31-9FC4D6BBB057}" dt="2024-04-25T03:20:52.872" v="87"/>
          <ac:spMkLst>
            <pc:docMk/>
            <pc:sldMk cId="3603962860" sldId="256"/>
            <ac:spMk id="2" creationId="{FF341A04-1CFB-74AA-3E2F-AA87D2A248B0}"/>
          </ac:spMkLst>
        </pc:spChg>
        <pc:spChg chg="mod ord">
          <ac:chgData name="Ganesh Raj" userId="8705d00843d1b38d" providerId="LiveId" clId="{9EA3F048-1955-4567-8D31-9FC4D6BBB057}" dt="2024-04-25T04:55:27.618" v="122" actId="14100"/>
          <ac:spMkLst>
            <pc:docMk/>
            <pc:sldMk cId="3603962860" sldId="256"/>
            <ac:spMk id="3" creationId="{2336DA41-CE87-AD39-455C-930DF1F3FB2E}"/>
          </ac:spMkLst>
        </pc:spChg>
        <pc:spChg chg="mod">
          <ac:chgData name="Ganesh Raj" userId="8705d00843d1b38d" providerId="LiveId" clId="{9EA3F048-1955-4567-8D31-9FC4D6BBB057}" dt="2024-04-25T04:49:17.367" v="117" actId="1076"/>
          <ac:spMkLst>
            <pc:docMk/>
            <pc:sldMk cId="3603962860" sldId="256"/>
            <ac:spMk id="4" creationId="{4F389809-BF6D-F464-A165-E8B8EB5C5B33}"/>
          </ac:spMkLst>
        </pc:spChg>
      </pc:sldChg>
      <pc:sldChg chg="modSp modTransition">
        <pc:chgData name="Ganesh Raj" userId="8705d00843d1b38d" providerId="LiveId" clId="{9EA3F048-1955-4567-8D31-9FC4D6BBB057}" dt="2024-04-25T03:58:06.991" v="106"/>
        <pc:sldMkLst>
          <pc:docMk/>
          <pc:sldMk cId="1448947365" sldId="257"/>
        </pc:sldMkLst>
        <pc:spChg chg="mod">
          <ac:chgData name="Ganesh Raj" userId="8705d00843d1b38d" providerId="LiveId" clId="{9EA3F048-1955-4567-8D31-9FC4D6BBB057}" dt="2024-04-25T03:20:52.872" v="87"/>
          <ac:spMkLst>
            <pc:docMk/>
            <pc:sldMk cId="1448947365" sldId="257"/>
            <ac:spMk id="2" creationId="{6DE8CA24-C81C-8872-BAC4-1FB3DA23B278}"/>
          </ac:spMkLst>
        </pc:spChg>
      </pc:sldChg>
      <pc:sldChg chg="modSp modTransition">
        <pc:chgData name="Ganesh Raj" userId="8705d00843d1b38d" providerId="LiveId" clId="{9EA3F048-1955-4567-8D31-9FC4D6BBB057}" dt="2024-04-25T03:56:52.807" v="101"/>
        <pc:sldMkLst>
          <pc:docMk/>
          <pc:sldMk cId="2226204015" sldId="258"/>
        </pc:sldMkLst>
        <pc:spChg chg="mod">
          <ac:chgData name="Ganesh Raj" userId="8705d00843d1b38d" providerId="LiveId" clId="{9EA3F048-1955-4567-8D31-9FC4D6BBB057}" dt="2024-04-25T03:20:52.872" v="87"/>
          <ac:spMkLst>
            <pc:docMk/>
            <pc:sldMk cId="2226204015" sldId="258"/>
            <ac:spMk id="2" creationId="{03F70B2F-C0BC-241D-A393-03C6A3739235}"/>
          </ac:spMkLst>
        </pc:spChg>
        <pc:spChg chg="mod">
          <ac:chgData name="Ganesh Raj" userId="8705d00843d1b38d" providerId="LiveId" clId="{9EA3F048-1955-4567-8D31-9FC4D6BBB057}" dt="2024-04-25T03:20:52.872" v="87"/>
          <ac:spMkLst>
            <pc:docMk/>
            <pc:sldMk cId="2226204015" sldId="258"/>
            <ac:spMk id="3" creationId="{64A116B5-AB06-3819-E483-AAFB19DF1FF5}"/>
          </ac:spMkLst>
        </pc:spChg>
      </pc:sldChg>
      <pc:sldChg chg="modSp mod modTransition">
        <pc:chgData name="Ganesh Raj" userId="8705d00843d1b38d" providerId="LiveId" clId="{9EA3F048-1955-4567-8D31-9FC4D6BBB057}" dt="2024-04-25T03:56:52.807" v="101"/>
        <pc:sldMkLst>
          <pc:docMk/>
          <pc:sldMk cId="2480427331" sldId="259"/>
        </pc:sldMkLst>
        <pc:spChg chg="mod">
          <ac:chgData name="Ganesh Raj" userId="8705d00843d1b38d" providerId="LiveId" clId="{9EA3F048-1955-4567-8D31-9FC4D6BBB057}" dt="2024-04-25T03:20:52.872" v="87"/>
          <ac:spMkLst>
            <pc:docMk/>
            <pc:sldMk cId="2480427331" sldId="259"/>
            <ac:spMk id="2" creationId="{816FD53C-94DC-D14F-C4E6-57FBD11BE7B7}"/>
          </ac:spMkLst>
        </pc:spChg>
        <pc:spChg chg="mod">
          <ac:chgData name="Ganesh Raj" userId="8705d00843d1b38d" providerId="LiveId" clId="{9EA3F048-1955-4567-8D31-9FC4D6BBB057}" dt="2024-04-25T03:20:52.872" v="87"/>
          <ac:spMkLst>
            <pc:docMk/>
            <pc:sldMk cId="2480427331" sldId="259"/>
            <ac:spMk id="3" creationId="{E1F0985B-A9EB-B63B-66E3-DABB764817CC}"/>
          </ac:spMkLst>
        </pc:spChg>
      </pc:sldChg>
      <pc:sldChg chg="modSp modTransition">
        <pc:chgData name="Ganesh Raj" userId="8705d00843d1b38d" providerId="LiveId" clId="{9EA3F048-1955-4567-8D31-9FC4D6BBB057}" dt="2024-04-25T03:56:52.807" v="101"/>
        <pc:sldMkLst>
          <pc:docMk/>
          <pc:sldMk cId="1048693479" sldId="260"/>
        </pc:sldMkLst>
        <pc:spChg chg="mod">
          <ac:chgData name="Ganesh Raj" userId="8705d00843d1b38d" providerId="LiveId" clId="{9EA3F048-1955-4567-8D31-9FC4D6BBB057}" dt="2024-04-25T03:20:52.872" v="87"/>
          <ac:spMkLst>
            <pc:docMk/>
            <pc:sldMk cId="1048693479" sldId="260"/>
            <ac:spMk id="2" creationId="{CDCDCA11-8CBA-D0FD-BFD7-20D413B41288}"/>
          </ac:spMkLst>
        </pc:spChg>
        <pc:spChg chg="mod">
          <ac:chgData name="Ganesh Raj" userId="8705d00843d1b38d" providerId="LiveId" clId="{9EA3F048-1955-4567-8D31-9FC4D6BBB057}" dt="2024-04-25T03:20:52.872" v="87"/>
          <ac:spMkLst>
            <pc:docMk/>
            <pc:sldMk cId="1048693479" sldId="260"/>
            <ac:spMk id="3" creationId="{F1A97FE9-93DD-CD32-6BDC-FA41B269D1F4}"/>
          </ac:spMkLst>
        </pc:spChg>
      </pc:sldChg>
      <pc:sldChg chg="modSp modTransition">
        <pc:chgData name="Ganesh Raj" userId="8705d00843d1b38d" providerId="LiveId" clId="{9EA3F048-1955-4567-8D31-9FC4D6BBB057}" dt="2024-04-25T03:56:52.807" v="101"/>
        <pc:sldMkLst>
          <pc:docMk/>
          <pc:sldMk cId="1369136523" sldId="261"/>
        </pc:sldMkLst>
        <pc:spChg chg="mod">
          <ac:chgData name="Ganesh Raj" userId="8705d00843d1b38d" providerId="LiveId" clId="{9EA3F048-1955-4567-8D31-9FC4D6BBB057}" dt="2024-04-25T03:20:52.872" v="87"/>
          <ac:spMkLst>
            <pc:docMk/>
            <pc:sldMk cId="1369136523" sldId="261"/>
            <ac:spMk id="2" creationId="{F32114A9-04E7-468E-ADE8-89895092916C}"/>
          </ac:spMkLst>
        </pc:spChg>
        <pc:spChg chg="mod">
          <ac:chgData name="Ganesh Raj" userId="8705d00843d1b38d" providerId="LiveId" clId="{9EA3F048-1955-4567-8D31-9FC4D6BBB057}" dt="2024-04-25T03:20:52.872" v="87"/>
          <ac:spMkLst>
            <pc:docMk/>
            <pc:sldMk cId="1369136523" sldId="261"/>
            <ac:spMk id="3" creationId="{7B41938D-9F17-5089-8EA2-CE6EF8D06D5F}"/>
          </ac:spMkLst>
        </pc:spChg>
      </pc:sldChg>
      <pc:sldChg chg="modSp modTransition">
        <pc:chgData name="Ganesh Raj" userId="8705d00843d1b38d" providerId="LiveId" clId="{9EA3F048-1955-4567-8D31-9FC4D6BBB057}" dt="2024-04-25T03:56:52.807" v="101"/>
        <pc:sldMkLst>
          <pc:docMk/>
          <pc:sldMk cId="3093744517" sldId="263"/>
        </pc:sldMkLst>
        <pc:spChg chg="mod">
          <ac:chgData name="Ganesh Raj" userId="8705d00843d1b38d" providerId="LiveId" clId="{9EA3F048-1955-4567-8D31-9FC4D6BBB057}" dt="2024-04-25T03:20:52.872" v="87"/>
          <ac:spMkLst>
            <pc:docMk/>
            <pc:sldMk cId="3093744517" sldId="263"/>
            <ac:spMk id="2" creationId="{7AA5D1BA-4476-C98C-E411-D45B0F50B02D}"/>
          </ac:spMkLst>
        </pc:spChg>
        <pc:picChg chg="mod">
          <ac:chgData name="Ganesh Raj" userId="8705d00843d1b38d" providerId="LiveId" clId="{9EA3F048-1955-4567-8D31-9FC4D6BBB057}" dt="2024-04-25T03:20:52.872" v="87"/>
          <ac:picMkLst>
            <pc:docMk/>
            <pc:sldMk cId="3093744517" sldId="263"/>
            <ac:picMk id="7" creationId="{4A28D26B-5B22-6869-207B-4EC7AF523B52}"/>
          </ac:picMkLst>
        </pc:picChg>
      </pc:sldChg>
      <pc:sldChg chg="modSp modTransition">
        <pc:chgData name="Ganesh Raj" userId="8705d00843d1b38d" providerId="LiveId" clId="{9EA3F048-1955-4567-8D31-9FC4D6BBB057}" dt="2024-04-25T03:56:52.807" v="101"/>
        <pc:sldMkLst>
          <pc:docMk/>
          <pc:sldMk cId="616080963" sldId="264"/>
        </pc:sldMkLst>
        <pc:spChg chg="mod">
          <ac:chgData name="Ganesh Raj" userId="8705d00843d1b38d" providerId="LiveId" clId="{9EA3F048-1955-4567-8D31-9FC4D6BBB057}" dt="2024-04-25T03:20:52.872" v="87"/>
          <ac:spMkLst>
            <pc:docMk/>
            <pc:sldMk cId="616080963" sldId="264"/>
            <ac:spMk id="2" creationId="{EC938030-85E1-C4B9-2B10-74E1CC38D561}"/>
          </ac:spMkLst>
        </pc:spChg>
      </pc:sldChg>
      <pc:sldChg chg="modSp modTransition">
        <pc:chgData name="Ganesh Raj" userId="8705d00843d1b38d" providerId="LiveId" clId="{9EA3F048-1955-4567-8D31-9FC4D6BBB057}" dt="2024-04-25T03:56:52.807" v="101"/>
        <pc:sldMkLst>
          <pc:docMk/>
          <pc:sldMk cId="1413590163" sldId="265"/>
        </pc:sldMkLst>
        <pc:spChg chg="mod">
          <ac:chgData name="Ganesh Raj" userId="8705d00843d1b38d" providerId="LiveId" clId="{9EA3F048-1955-4567-8D31-9FC4D6BBB057}" dt="2024-04-25T03:20:52.872" v="87"/>
          <ac:spMkLst>
            <pc:docMk/>
            <pc:sldMk cId="1413590163" sldId="265"/>
            <ac:spMk id="2" creationId="{F2CEFA5A-C54A-923D-79A6-D1ED9D043665}"/>
          </ac:spMkLst>
        </pc:spChg>
        <pc:spChg chg="mod">
          <ac:chgData name="Ganesh Raj" userId="8705d00843d1b38d" providerId="LiveId" clId="{9EA3F048-1955-4567-8D31-9FC4D6BBB057}" dt="2024-04-25T03:20:52.872" v="87"/>
          <ac:spMkLst>
            <pc:docMk/>
            <pc:sldMk cId="1413590163" sldId="265"/>
            <ac:spMk id="3" creationId="{3A064D8A-C25F-FA40-44A6-EBE64C36D9DB}"/>
          </ac:spMkLst>
        </pc:spChg>
      </pc:sldChg>
      <pc:sldChg chg="modSp modTransition">
        <pc:chgData name="Ganesh Raj" userId="8705d00843d1b38d" providerId="LiveId" clId="{9EA3F048-1955-4567-8D31-9FC4D6BBB057}" dt="2024-04-25T03:56:52.807" v="101"/>
        <pc:sldMkLst>
          <pc:docMk/>
          <pc:sldMk cId="966328513" sldId="266"/>
        </pc:sldMkLst>
        <pc:spChg chg="mod">
          <ac:chgData name="Ganesh Raj" userId="8705d00843d1b38d" providerId="LiveId" clId="{9EA3F048-1955-4567-8D31-9FC4D6BBB057}" dt="2024-04-25T03:20:52.872" v="87"/>
          <ac:spMkLst>
            <pc:docMk/>
            <pc:sldMk cId="966328513" sldId="266"/>
            <ac:spMk id="2" creationId="{2A03E923-DE7B-7F38-529F-8822BA872C6D}"/>
          </ac:spMkLst>
        </pc:spChg>
        <pc:spChg chg="mod">
          <ac:chgData name="Ganesh Raj" userId="8705d00843d1b38d" providerId="LiveId" clId="{9EA3F048-1955-4567-8D31-9FC4D6BBB057}" dt="2024-04-25T03:20:52.872" v="87"/>
          <ac:spMkLst>
            <pc:docMk/>
            <pc:sldMk cId="966328513" sldId="266"/>
            <ac:spMk id="3" creationId="{36C033DD-8F34-3295-7260-6DBA24EF187A}"/>
          </ac:spMkLst>
        </pc:spChg>
      </pc:sldChg>
      <pc:sldChg chg="modSp modTransition">
        <pc:chgData name="Ganesh Raj" userId="8705d00843d1b38d" providerId="LiveId" clId="{9EA3F048-1955-4567-8D31-9FC4D6BBB057}" dt="2024-04-25T03:56:52.807" v="101"/>
        <pc:sldMkLst>
          <pc:docMk/>
          <pc:sldMk cId="3130340059" sldId="267"/>
        </pc:sldMkLst>
        <pc:spChg chg="mod">
          <ac:chgData name="Ganesh Raj" userId="8705d00843d1b38d" providerId="LiveId" clId="{9EA3F048-1955-4567-8D31-9FC4D6BBB057}" dt="2024-04-25T03:20:52.872" v="87"/>
          <ac:spMkLst>
            <pc:docMk/>
            <pc:sldMk cId="3130340059" sldId="267"/>
            <ac:spMk id="2" creationId="{0D05FD2F-C214-AD16-0ED0-1AFEBCFD3508}"/>
          </ac:spMkLst>
        </pc:spChg>
        <pc:spChg chg="mod">
          <ac:chgData name="Ganesh Raj" userId="8705d00843d1b38d" providerId="LiveId" clId="{9EA3F048-1955-4567-8D31-9FC4D6BBB057}" dt="2024-04-25T03:20:52.872" v="87"/>
          <ac:spMkLst>
            <pc:docMk/>
            <pc:sldMk cId="3130340059" sldId="267"/>
            <ac:spMk id="3" creationId="{E72D860F-931D-DEBD-DBF7-F15385451E70}"/>
          </ac:spMkLst>
        </pc:spChg>
      </pc:sldChg>
      <pc:sldChg chg="modSp modTransition">
        <pc:chgData name="Ganesh Raj" userId="8705d00843d1b38d" providerId="LiveId" clId="{9EA3F048-1955-4567-8D31-9FC4D6BBB057}" dt="2024-04-25T03:56:52.807" v="101"/>
        <pc:sldMkLst>
          <pc:docMk/>
          <pc:sldMk cId="440859813" sldId="268"/>
        </pc:sldMkLst>
        <pc:spChg chg="mod">
          <ac:chgData name="Ganesh Raj" userId="8705d00843d1b38d" providerId="LiveId" clId="{9EA3F048-1955-4567-8D31-9FC4D6BBB057}" dt="2024-04-25T03:20:52.872" v="87"/>
          <ac:spMkLst>
            <pc:docMk/>
            <pc:sldMk cId="440859813" sldId="268"/>
            <ac:spMk id="2" creationId="{7BE4844A-3706-1DAB-9FDA-2EEB881EE1FB}"/>
          </ac:spMkLst>
        </pc:spChg>
        <pc:spChg chg="mod">
          <ac:chgData name="Ganesh Raj" userId="8705d00843d1b38d" providerId="LiveId" clId="{9EA3F048-1955-4567-8D31-9FC4D6BBB057}" dt="2024-04-25T03:20:52.872" v="87"/>
          <ac:spMkLst>
            <pc:docMk/>
            <pc:sldMk cId="440859813" sldId="268"/>
            <ac:spMk id="3" creationId="{08B7A37F-BC56-62C0-923E-A4CECE0A6FC0}"/>
          </ac:spMkLst>
        </pc:spChg>
      </pc:sldChg>
      <pc:sldChg chg="modSp modTransition">
        <pc:chgData name="Ganesh Raj" userId="8705d00843d1b38d" providerId="LiveId" clId="{9EA3F048-1955-4567-8D31-9FC4D6BBB057}" dt="2024-04-25T03:56:52.807" v="101"/>
        <pc:sldMkLst>
          <pc:docMk/>
          <pc:sldMk cId="1302180260" sldId="269"/>
        </pc:sldMkLst>
        <pc:spChg chg="mod">
          <ac:chgData name="Ganesh Raj" userId="8705d00843d1b38d" providerId="LiveId" clId="{9EA3F048-1955-4567-8D31-9FC4D6BBB057}" dt="2024-04-25T03:20:52.872" v="87"/>
          <ac:spMkLst>
            <pc:docMk/>
            <pc:sldMk cId="1302180260" sldId="269"/>
            <ac:spMk id="2" creationId="{C64A836A-094E-A97F-F83B-B48BAF167685}"/>
          </ac:spMkLst>
        </pc:spChg>
        <pc:spChg chg="mod">
          <ac:chgData name="Ganesh Raj" userId="8705d00843d1b38d" providerId="LiveId" clId="{9EA3F048-1955-4567-8D31-9FC4D6BBB057}" dt="2024-04-25T03:20:52.872" v="87"/>
          <ac:spMkLst>
            <pc:docMk/>
            <pc:sldMk cId="1302180260" sldId="269"/>
            <ac:spMk id="3" creationId="{54A366A0-C20C-178B-3B86-739992B90398}"/>
          </ac:spMkLst>
        </pc:spChg>
      </pc:sldChg>
      <pc:sldChg chg="modSp modTransition">
        <pc:chgData name="Ganesh Raj" userId="8705d00843d1b38d" providerId="LiveId" clId="{9EA3F048-1955-4567-8D31-9FC4D6BBB057}" dt="2024-04-25T03:56:52.807" v="101"/>
        <pc:sldMkLst>
          <pc:docMk/>
          <pc:sldMk cId="3067111917" sldId="270"/>
        </pc:sldMkLst>
        <pc:spChg chg="mod">
          <ac:chgData name="Ganesh Raj" userId="8705d00843d1b38d" providerId="LiveId" clId="{9EA3F048-1955-4567-8D31-9FC4D6BBB057}" dt="2024-04-25T03:20:52.872" v="87"/>
          <ac:spMkLst>
            <pc:docMk/>
            <pc:sldMk cId="3067111917" sldId="270"/>
            <ac:spMk id="2" creationId="{D15D1A9D-803E-9C21-78E0-2AFD59E8912D}"/>
          </ac:spMkLst>
        </pc:spChg>
        <pc:spChg chg="mod">
          <ac:chgData name="Ganesh Raj" userId="8705d00843d1b38d" providerId="LiveId" clId="{9EA3F048-1955-4567-8D31-9FC4D6BBB057}" dt="2024-04-25T03:20:52.872" v="87"/>
          <ac:spMkLst>
            <pc:docMk/>
            <pc:sldMk cId="3067111917" sldId="270"/>
            <ac:spMk id="3" creationId="{AE1F310A-F935-3078-3C40-734218F42FEF}"/>
          </ac:spMkLst>
        </pc:spChg>
      </pc:sldChg>
      <pc:sldChg chg="modSp mod modTransition">
        <pc:chgData name="Ganesh Raj" userId="8705d00843d1b38d" providerId="LiveId" clId="{9EA3F048-1955-4567-8D31-9FC4D6BBB057}" dt="2024-04-25T04:44:28.647" v="109" actId="2711"/>
        <pc:sldMkLst>
          <pc:docMk/>
          <pc:sldMk cId="2615766883" sldId="271"/>
        </pc:sldMkLst>
        <pc:spChg chg="mod">
          <ac:chgData name="Ganesh Raj" userId="8705d00843d1b38d" providerId="LiveId" clId="{9EA3F048-1955-4567-8D31-9FC4D6BBB057}" dt="2024-04-25T04:44:28.647" v="109" actId="2711"/>
          <ac:spMkLst>
            <pc:docMk/>
            <pc:sldMk cId="2615766883" sldId="271"/>
            <ac:spMk id="2" creationId="{E63DEF18-02AE-3E90-D0D9-DC35E7C72306}"/>
          </ac:spMkLst>
        </pc:spChg>
      </pc:sldChg>
      <pc:sldChg chg="modSp modTransition">
        <pc:chgData name="Ganesh Raj" userId="8705d00843d1b38d" providerId="LiveId" clId="{9EA3F048-1955-4567-8D31-9FC4D6BBB057}" dt="2024-04-25T03:56:52.807" v="101"/>
        <pc:sldMkLst>
          <pc:docMk/>
          <pc:sldMk cId="3591763965" sldId="272"/>
        </pc:sldMkLst>
        <pc:spChg chg="mod">
          <ac:chgData name="Ganesh Raj" userId="8705d00843d1b38d" providerId="LiveId" clId="{9EA3F048-1955-4567-8D31-9FC4D6BBB057}" dt="2024-04-25T03:20:52.872" v="87"/>
          <ac:spMkLst>
            <pc:docMk/>
            <pc:sldMk cId="3591763965" sldId="272"/>
            <ac:spMk id="2" creationId="{B38552E7-CC72-B923-E7A7-538D4F3BF96F}"/>
          </ac:spMkLst>
        </pc:spChg>
        <pc:picChg chg="mod">
          <ac:chgData name="Ganesh Raj" userId="8705d00843d1b38d" providerId="LiveId" clId="{9EA3F048-1955-4567-8D31-9FC4D6BBB057}" dt="2024-04-25T03:20:52.872" v="87"/>
          <ac:picMkLst>
            <pc:docMk/>
            <pc:sldMk cId="3591763965" sldId="272"/>
            <ac:picMk id="5" creationId="{AEA44411-8149-F516-FD76-67847F287492}"/>
          </ac:picMkLst>
        </pc:picChg>
      </pc:sldChg>
      <pc:sldChg chg="modSp modTransition">
        <pc:chgData name="Ganesh Raj" userId="8705d00843d1b38d" providerId="LiveId" clId="{9EA3F048-1955-4567-8D31-9FC4D6BBB057}" dt="2024-04-25T03:56:52.807" v="101"/>
        <pc:sldMkLst>
          <pc:docMk/>
          <pc:sldMk cId="4282844122" sldId="273"/>
        </pc:sldMkLst>
        <pc:spChg chg="mod">
          <ac:chgData name="Ganesh Raj" userId="8705d00843d1b38d" providerId="LiveId" clId="{9EA3F048-1955-4567-8D31-9FC4D6BBB057}" dt="2024-04-25T03:20:52.872" v="87"/>
          <ac:spMkLst>
            <pc:docMk/>
            <pc:sldMk cId="4282844122" sldId="273"/>
            <ac:spMk id="2" creationId="{BB0B74FA-F649-AE06-809E-E222D8EEAE39}"/>
          </ac:spMkLst>
        </pc:spChg>
      </pc:sldChg>
      <pc:sldChg chg="modSp modTransition">
        <pc:chgData name="Ganesh Raj" userId="8705d00843d1b38d" providerId="LiveId" clId="{9EA3F048-1955-4567-8D31-9FC4D6BBB057}" dt="2024-04-25T03:56:52.807" v="101"/>
        <pc:sldMkLst>
          <pc:docMk/>
          <pc:sldMk cId="97599232" sldId="274"/>
        </pc:sldMkLst>
        <pc:spChg chg="mod">
          <ac:chgData name="Ganesh Raj" userId="8705d00843d1b38d" providerId="LiveId" clId="{9EA3F048-1955-4567-8D31-9FC4D6BBB057}" dt="2024-04-25T03:20:52.872" v="87"/>
          <ac:spMkLst>
            <pc:docMk/>
            <pc:sldMk cId="97599232" sldId="274"/>
            <ac:spMk id="2" creationId="{08EF01DE-5F3A-5097-1AA9-C810CF4AFD7F}"/>
          </ac:spMkLst>
        </pc:spChg>
        <pc:spChg chg="mod">
          <ac:chgData name="Ganesh Raj" userId="8705d00843d1b38d" providerId="LiveId" clId="{9EA3F048-1955-4567-8D31-9FC4D6BBB057}" dt="2024-04-25T03:20:52.872" v="87"/>
          <ac:spMkLst>
            <pc:docMk/>
            <pc:sldMk cId="97599232" sldId="274"/>
            <ac:spMk id="3" creationId="{3C12C95D-D00B-C168-8AF9-4E1ACCDF6F9B}"/>
          </ac:spMkLst>
        </pc:spChg>
      </pc:sldChg>
      <pc:sldChg chg="modSp mod modTransition">
        <pc:chgData name="Ganesh Raj" userId="8705d00843d1b38d" providerId="LiveId" clId="{9EA3F048-1955-4567-8D31-9FC4D6BBB057}" dt="2024-04-25T04:44:48.336" v="110" actId="2711"/>
        <pc:sldMkLst>
          <pc:docMk/>
          <pc:sldMk cId="2964958220" sldId="275"/>
        </pc:sldMkLst>
        <pc:spChg chg="mod">
          <ac:chgData name="Ganesh Raj" userId="8705d00843d1b38d" providerId="LiveId" clId="{9EA3F048-1955-4567-8D31-9FC4D6BBB057}" dt="2024-04-25T03:20:52.872" v="87"/>
          <ac:spMkLst>
            <pc:docMk/>
            <pc:sldMk cId="2964958220" sldId="275"/>
            <ac:spMk id="2" creationId="{D2C68663-4560-6767-8819-16A8B86487A2}"/>
          </ac:spMkLst>
        </pc:spChg>
        <pc:spChg chg="mod">
          <ac:chgData name="Ganesh Raj" userId="8705d00843d1b38d" providerId="LiveId" clId="{9EA3F048-1955-4567-8D31-9FC4D6BBB057}" dt="2024-04-25T04:44:48.336" v="110" actId="2711"/>
          <ac:spMkLst>
            <pc:docMk/>
            <pc:sldMk cId="2964958220" sldId="275"/>
            <ac:spMk id="3" creationId="{D10605C3-EE16-510B-E04A-E4EB43EED0F2}"/>
          </ac:spMkLst>
        </pc:spChg>
      </pc:sldChg>
      <pc:sldChg chg="modSp mod modTransition">
        <pc:chgData name="Ganesh Raj" userId="8705d00843d1b38d" providerId="LiveId" clId="{9EA3F048-1955-4567-8D31-9FC4D6BBB057}" dt="2024-04-25T04:45:01.456" v="111" actId="2711"/>
        <pc:sldMkLst>
          <pc:docMk/>
          <pc:sldMk cId="2165431584" sldId="276"/>
        </pc:sldMkLst>
        <pc:spChg chg="mod">
          <ac:chgData name="Ganesh Raj" userId="8705d00843d1b38d" providerId="LiveId" clId="{9EA3F048-1955-4567-8D31-9FC4D6BBB057}" dt="2024-04-25T04:45:01.456" v="111" actId="2711"/>
          <ac:spMkLst>
            <pc:docMk/>
            <pc:sldMk cId="2165431584" sldId="276"/>
            <ac:spMk id="3" creationId="{433B71CA-540E-29C2-0606-E491DB4B04AF}"/>
          </ac:spMkLst>
        </pc:spChg>
      </pc:sldChg>
      <pc:sldChg chg="modSp modTransition">
        <pc:chgData name="Ganesh Raj" userId="8705d00843d1b38d" providerId="LiveId" clId="{9EA3F048-1955-4567-8D31-9FC4D6BBB057}" dt="2024-04-25T03:56:52.807" v="101"/>
        <pc:sldMkLst>
          <pc:docMk/>
          <pc:sldMk cId="3475023747" sldId="277"/>
        </pc:sldMkLst>
        <pc:spChg chg="mod">
          <ac:chgData name="Ganesh Raj" userId="8705d00843d1b38d" providerId="LiveId" clId="{9EA3F048-1955-4567-8D31-9FC4D6BBB057}" dt="2024-04-25T03:20:52.872" v="87"/>
          <ac:spMkLst>
            <pc:docMk/>
            <pc:sldMk cId="3475023747" sldId="277"/>
            <ac:spMk id="2" creationId="{DAA9465D-0C42-AF66-A9CB-88D283F95AF9}"/>
          </ac:spMkLst>
        </pc:spChg>
      </pc:sldChg>
      <pc:sldChg chg="modSp modTransition">
        <pc:chgData name="Ganesh Raj" userId="8705d00843d1b38d" providerId="LiveId" clId="{9EA3F048-1955-4567-8D31-9FC4D6BBB057}" dt="2024-04-25T03:56:52.807" v="101"/>
        <pc:sldMkLst>
          <pc:docMk/>
          <pc:sldMk cId="2750354006" sldId="278"/>
        </pc:sldMkLst>
        <pc:spChg chg="mod">
          <ac:chgData name="Ganesh Raj" userId="8705d00843d1b38d" providerId="LiveId" clId="{9EA3F048-1955-4567-8D31-9FC4D6BBB057}" dt="2024-04-25T03:20:52.872" v="87"/>
          <ac:spMkLst>
            <pc:docMk/>
            <pc:sldMk cId="2750354006" sldId="278"/>
            <ac:spMk id="2" creationId="{56A69C1A-5237-E532-5B93-A39BF5F908EB}"/>
          </ac:spMkLst>
        </pc:spChg>
      </pc:sldChg>
      <pc:sldChg chg="modSp modTransition">
        <pc:chgData name="Ganesh Raj" userId="8705d00843d1b38d" providerId="LiveId" clId="{9EA3F048-1955-4567-8D31-9FC4D6BBB057}" dt="2024-04-25T03:56:52.807" v="101"/>
        <pc:sldMkLst>
          <pc:docMk/>
          <pc:sldMk cId="1695346665" sldId="279"/>
        </pc:sldMkLst>
        <pc:spChg chg="mod">
          <ac:chgData name="Ganesh Raj" userId="8705d00843d1b38d" providerId="LiveId" clId="{9EA3F048-1955-4567-8D31-9FC4D6BBB057}" dt="2024-04-25T03:20:52.872" v="87"/>
          <ac:spMkLst>
            <pc:docMk/>
            <pc:sldMk cId="1695346665" sldId="279"/>
            <ac:spMk id="2" creationId="{C438A523-DC29-B021-1130-B6DDFC59DED1}"/>
          </ac:spMkLst>
        </pc:spChg>
        <pc:picChg chg="mod">
          <ac:chgData name="Ganesh Raj" userId="8705d00843d1b38d" providerId="LiveId" clId="{9EA3F048-1955-4567-8D31-9FC4D6BBB057}" dt="2024-04-25T03:20:52.872" v="87"/>
          <ac:picMkLst>
            <pc:docMk/>
            <pc:sldMk cId="1695346665" sldId="279"/>
            <ac:picMk id="5122" creationId="{5F4A0AC1-9321-98CF-EB40-BB2CC4F2E3AB}"/>
          </ac:picMkLst>
        </pc:picChg>
      </pc:sldChg>
      <pc:sldChg chg="addSp delSp modSp new mod modTransition setBg">
        <pc:chgData name="Ganesh Raj" userId="8705d00843d1b38d" providerId="LiveId" clId="{9EA3F048-1955-4567-8D31-9FC4D6BBB057}" dt="2024-04-25T03:57:31.739" v="105"/>
        <pc:sldMkLst>
          <pc:docMk/>
          <pc:sldMk cId="1925890264" sldId="280"/>
        </pc:sldMkLst>
        <pc:spChg chg="del">
          <ac:chgData name="Ganesh Raj" userId="8705d00843d1b38d" providerId="LiveId" clId="{9EA3F048-1955-4567-8D31-9FC4D6BBB057}" dt="2024-04-25T03:19:06.666" v="69" actId="478"/>
          <ac:spMkLst>
            <pc:docMk/>
            <pc:sldMk cId="1925890264" sldId="280"/>
            <ac:spMk id="2" creationId="{9DBF1851-ABA0-8E0D-B1D5-41E3C066E8DA}"/>
          </ac:spMkLst>
        </pc:spChg>
        <pc:spChg chg="del mod">
          <ac:chgData name="Ganesh Raj" userId="8705d00843d1b38d" providerId="LiveId" clId="{9EA3F048-1955-4567-8D31-9FC4D6BBB057}" dt="2024-04-25T03:19:26.669" v="72" actId="931"/>
          <ac:spMkLst>
            <pc:docMk/>
            <pc:sldMk cId="1925890264" sldId="280"/>
            <ac:spMk id="3" creationId="{884E76D5-70BB-847E-FBD9-C73A6F7FB6FB}"/>
          </ac:spMkLst>
        </pc:spChg>
        <pc:picChg chg="add mod">
          <ac:chgData name="Ganesh Raj" userId="8705d00843d1b38d" providerId="LiveId" clId="{9EA3F048-1955-4567-8D31-9FC4D6BBB057}" dt="2024-04-25T03:22:22.842" v="96" actId="688"/>
          <ac:picMkLst>
            <pc:docMk/>
            <pc:sldMk cId="1925890264" sldId="280"/>
            <ac:picMk id="5" creationId="{20B6677E-AE04-6E88-2875-BF3F293FCC2B}"/>
          </ac:picMkLst>
        </pc:picChg>
      </pc:sldChg>
      <pc:sldChg chg="modSp del mod ord">
        <pc:chgData name="Ganesh Raj" userId="8705d00843d1b38d" providerId="LiveId" clId="{9EA3F048-1955-4567-8D31-9FC4D6BBB057}" dt="2024-04-20T12:42:18.279" v="64" actId="47"/>
        <pc:sldMkLst>
          <pc:docMk/>
          <pc:sldMk cId="2624309573" sldId="280"/>
        </pc:sldMkLst>
        <pc:spChg chg="mod">
          <ac:chgData name="Ganesh Raj" userId="8705d00843d1b38d" providerId="LiveId" clId="{9EA3F048-1955-4567-8D31-9FC4D6BBB057}" dt="2024-04-20T11:18:15.527" v="10"/>
          <ac:spMkLst>
            <pc:docMk/>
            <pc:sldMk cId="2624309573" sldId="280"/>
            <ac:spMk id="3" creationId="{8AEA0897-C21F-BFFF-49F8-7660A75B8BCC}"/>
          </ac:spMkLst>
        </pc:spChg>
      </pc:sldChg>
      <pc:sldChg chg="delSp modSp new del mod ord">
        <pc:chgData name="Ganesh Raj" userId="8705d00843d1b38d" providerId="LiveId" clId="{9EA3F048-1955-4567-8D31-9FC4D6BBB057}" dt="2024-04-20T12:42:18.279" v="64" actId="47"/>
        <pc:sldMkLst>
          <pc:docMk/>
          <pc:sldMk cId="2248068442" sldId="281"/>
        </pc:sldMkLst>
        <pc:spChg chg="del">
          <ac:chgData name="Ganesh Raj" userId="8705d00843d1b38d" providerId="LiveId" clId="{9EA3F048-1955-4567-8D31-9FC4D6BBB057}" dt="2024-04-20T11:18:26.834" v="12" actId="478"/>
          <ac:spMkLst>
            <pc:docMk/>
            <pc:sldMk cId="2248068442" sldId="281"/>
            <ac:spMk id="2" creationId="{33DD263B-9183-9219-8D76-64E0A00C15C4}"/>
          </ac:spMkLst>
        </pc:spChg>
        <pc:spChg chg="mod">
          <ac:chgData name="Ganesh Raj" userId="8705d00843d1b38d" providerId="LiveId" clId="{9EA3F048-1955-4567-8D31-9FC4D6BBB057}" dt="2024-04-20T11:19:23.417" v="21" actId="27636"/>
          <ac:spMkLst>
            <pc:docMk/>
            <pc:sldMk cId="2248068442" sldId="281"/>
            <ac:spMk id="3" creationId="{D727B44E-C3A8-DAB2-9ED2-5898A57B0EDB}"/>
          </ac:spMkLst>
        </pc:spChg>
      </pc:sldChg>
      <pc:sldChg chg="delSp modSp new del mod ord">
        <pc:chgData name="Ganesh Raj" userId="8705d00843d1b38d" providerId="LiveId" clId="{9EA3F048-1955-4567-8D31-9FC4D6BBB057}" dt="2024-04-20T12:42:18.279" v="64" actId="47"/>
        <pc:sldMkLst>
          <pc:docMk/>
          <pc:sldMk cId="272865496" sldId="282"/>
        </pc:sldMkLst>
        <pc:spChg chg="del">
          <ac:chgData name="Ganesh Raj" userId="8705d00843d1b38d" providerId="LiveId" clId="{9EA3F048-1955-4567-8D31-9FC4D6BBB057}" dt="2024-04-20T11:19:35.162" v="23" actId="478"/>
          <ac:spMkLst>
            <pc:docMk/>
            <pc:sldMk cId="272865496" sldId="282"/>
            <ac:spMk id="2" creationId="{8C537BA5-8FAE-C886-781C-C594ECDC716A}"/>
          </ac:spMkLst>
        </pc:spChg>
        <pc:spChg chg="mod">
          <ac:chgData name="Ganesh Raj" userId="8705d00843d1b38d" providerId="LiveId" clId="{9EA3F048-1955-4567-8D31-9FC4D6BBB057}" dt="2024-04-20T11:20:36.171" v="30" actId="11"/>
          <ac:spMkLst>
            <pc:docMk/>
            <pc:sldMk cId="272865496" sldId="282"/>
            <ac:spMk id="3" creationId="{B0C06957-2AA2-8D6A-8161-5211838E6589}"/>
          </ac:spMkLst>
        </pc:spChg>
      </pc:sldChg>
      <pc:sldChg chg="modSp new del mod">
        <pc:chgData name="Ganesh Raj" userId="8705d00843d1b38d" providerId="LiveId" clId="{9EA3F048-1955-4567-8D31-9FC4D6BBB057}" dt="2024-04-20T11:21:15.300" v="33" actId="47"/>
        <pc:sldMkLst>
          <pc:docMk/>
          <pc:sldMk cId="3014419149" sldId="283"/>
        </pc:sldMkLst>
        <pc:spChg chg="mod">
          <ac:chgData name="Ganesh Raj" userId="8705d00843d1b38d" providerId="LiveId" clId="{9EA3F048-1955-4567-8D31-9FC4D6BBB057}" dt="2024-04-20T11:21:04.408" v="32" actId="12"/>
          <ac:spMkLst>
            <pc:docMk/>
            <pc:sldMk cId="3014419149" sldId="283"/>
            <ac:spMk id="3" creationId="{CD838F10-BCBE-89DA-F787-5DD26CC8A95C}"/>
          </ac:spMkLst>
        </pc:spChg>
      </pc:sldChg>
      <pc:sldChg chg="delSp modSp new del mod">
        <pc:chgData name="Ganesh Raj" userId="8705d00843d1b38d" providerId="LiveId" clId="{9EA3F048-1955-4567-8D31-9FC4D6BBB057}" dt="2024-04-20T12:42:07.478" v="62" actId="47"/>
        <pc:sldMkLst>
          <pc:docMk/>
          <pc:sldMk cId="3626905685" sldId="283"/>
        </pc:sldMkLst>
        <pc:spChg chg="del">
          <ac:chgData name="Ganesh Raj" userId="8705d00843d1b38d" providerId="LiveId" clId="{9EA3F048-1955-4567-8D31-9FC4D6BBB057}" dt="2024-04-20T11:24:15.694" v="42" actId="478"/>
          <ac:spMkLst>
            <pc:docMk/>
            <pc:sldMk cId="3626905685" sldId="283"/>
            <ac:spMk id="2" creationId="{2341AE7E-DB7C-DD2D-AB60-73C26EE32D53}"/>
          </ac:spMkLst>
        </pc:spChg>
        <pc:spChg chg="mod">
          <ac:chgData name="Ganesh Raj" userId="8705d00843d1b38d" providerId="LiveId" clId="{9EA3F048-1955-4567-8D31-9FC4D6BBB057}" dt="2024-04-20T11:26:09.702" v="61" actId="20577"/>
          <ac:spMkLst>
            <pc:docMk/>
            <pc:sldMk cId="3626905685" sldId="283"/>
            <ac:spMk id="3" creationId="{C5E9F7FF-6FC5-989F-6EA2-D16D9EE3ED31}"/>
          </ac:spMkLst>
        </pc:spChg>
      </pc:sldChg>
      <pc:sldChg chg="new del">
        <pc:chgData name="Ganesh Raj" userId="8705d00843d1b38d" providerId="LiveId" clId="{9EA3F048-1955-4567-8D31-9FC4D6BBB057}" dt="2024-04-20T12:42:09.404" v="63" actId="47"/>
        <pc:sldMkLst>
          <pc:docMk/>
          <pc:sldMk cId="3191256853" sldId="284"/>
        </pc:sldMkLst>
      </pc:sldChg>
      <pc:sldMasterChg chg="modTransition modSldLayout">
        <pc:chgData name="Ganesh Raj" userId="8705d00843d1b38d" providerId="LiveId" clId="{9EA3F048-1955-4567-8D31-9FC4D6BBB057}" dt="2024-04-25T03:56:52.807" v="101"/>
        <pc:sldMasterMkLst>
          <pc:docMk/>
          <pc:sldMasterMk cId="3889667279" sldId="2147483648"/>
        </pc:sldMasterMkLst>
        <pc:sldLayoutChg chg="modTransition">
          <pc:chgData name="Ganesh Raj" userId="8705d00843d1b38d" providerId="LiveId" clId="{9EA3F048-1955-4567-8D31-9FC4D6BBB057}" dt="2024-04-25T03:56:52.807" v="101"/>
          <pc:sldLayoutMkLst>
            <pc:docMk/>
            <pc:sldMasterMk cId="3889667279" sldId="2147483648"/>
            <pc:sldLayoutMk cId="3795120754" sldId="2147483649"/>
          </pc:sldLayoutMkLst>
        </pc:sldLayoutChg>
        <pc:sldLayoutChg chg="modTransition">
          <pc:chgData name="Ganesh Raj" userId="8705d00843d1b38d" providerId="LiveId" clId="{9EA3F048-1955-4567-8D31-9FC4D6BBB057}" dt="2024-04-25T03:56:52.807" v="101"/>
          <pc:sldLayoutMkLst>
            <pc:docMk/>
            <pc:sldMasterMk cId="3889667279" sldId="2147483648"/>
            <pc:sldLayoutMk cId="4284770391" sldId="2147483650"/>
          </pc:sldLayoutMkLst>
        </pc:sldLayoutChg>
        <pc:sldLayoutChg chg="modTransition">
          <pc:chgData name="Ganesh Raj" userId="8705d00843d1b38d" providerId="LiveId" clId="{9EA3F048-1955-4567-8D31-9FC4D6BBB057}" dt="2024-04-25T03:56:52.807" v="101"/>
          <pc:sldLayoutMkLst>
            <pc:docMk/>
            <pc:sldMasterMk cId="3889667279" sldId="2147483648"/>
            <pc:sldLayoutMk cId="4270151757" sldId="2147483651"/>
          </pc:sldLayoutMkLst>
        </pc:sldLayoutChg>
        <pc:sldLayoutChg chg="modTransition">
          <pc:chgData name="Ganesh Raj" userId="8705d00843d1b38d" providerId="LiveId" clId="{9EA3F048-1955-4567-8D31-9FC4D6BBB057}" dt="2024-04-25T03:56:52.807" v="101"/>
          <pc:sldLayoutMkLst>
            <pc:docMk/>
            <pc:sldMasterMk cId="3889667279" sldId="2147483648"/>
            <pc:sldLayoutMk cId="841537058" sldId="2147483652"/>
          </pc:sldLayoutMkLst>
        </pc:sldLayoutChg>
        <pc:sldLayoutChg chg="modTransition">
          <pc:chgData name="Ganesh Raj" userId="8705d00843d1b38d" providerId="LiveId" clId="{9EA3F048-1955-4567-8D31-9FC4D6BBB057}" dt="2024-04-25T03:56:52.807" v="101"/>
          <pc:sldLayoutMkLst>
            <pc:docMk/>
            <pc:sldMasterMk cId="3889667279" sldId="2147483648"/>
            <pc:sldLayoutMk cId="3042608810" sldId="2147483653"/>
          </pc:sldLayoutMkLst>
        </pc:sldLayoutChg>
        <pc:sldLayoutChg chg="modTransition">
          <pc:chgData name="Ganesh Raj" userId="8705d00843d1b38d" providerId="LiveId" clId="{9EA3F048-1955-4567-8D31-9FC4D6BBB057}" dt="2024-04-25T03:56:52.807" v="101"/>
          <pc:sldLayoutMkLst>
            <pc:docMk/>
            <pc:sldMasterMk cId="3889667279" sldId="2147483648"/>
            <pc:sldLayoutMk cId="1638219250" sldId="2147483654"/>
          </pc:sldLayoutMkLst>
        </pc:sldLayoutChg>
        <pc:sldLayoutChg chg="modTransition">
          <pc:chgData name="Ganesh Raj" userId="8705d00843d1b38d" providerId="LiveId" clId="{9EA3F048-1955-4567-8D31-9FC4D6BBB057}" dt="2024-04-25T03:56:52.807" v="101"/>
          <pc:sldLayoutMkLst>
            <pc:docMk/>
            <pc:sldMasterMk cId="3889667279" sldId="2147483648"/>
            <pc:sldLayoutMk cId="3906734078" sldId="2147483655"/>
          </pc:sldLayoutMkLst>
        </pc:sldLayoutChg>
        <pc:sldLayoutChg chg="modTransition">
          <pc:chgData name="Ganesh Raj" userId="8705d00843d1b38d" providerId="LiveId" clId="{9EA3F048-1955-4567-8D31-9FC4D6BBB057}" dt="2024-04-25T03:56:52.807" v="101"/>
          <pc:sldLayoutMkLst>
            <pc:docMk/>
            <pc:sldMasterMk cId="3889667279" sldId="2147483648"/>
            <pc:sldLayoutMk cId="990458195" sldId="2147483656"/>
          </pc:sldLayoutMkLst>
        </pc:sldLayoutChg>
        <pc:sldLayoutChg chg="modTransition">
          <pc:chgData name="Ganesh Raj" userId="8705d00843d1b38d" providerId="LiveId" clId="{9EA3F048-1955-4567-8D31-9FC4D6BBB057}" dt="2024-04-25T03:56:52.807" v="101"/>
          <pc:sldLayoutMkLst>
            <pc:docMk/>
            <pc:sldMasterMk cId="3889667279" sldId="2147483648"/>
            <pc:sldLayoutMk cId="786278819" sldId="2147483657"/>
          </pc:sldLayoutMkLst>
        </pc:sldLayoutChg>
        <pc:sldLayoutChg chg="modTransition">
          <pc:chgData name="Ganesh Raj" userId="8705d00843d1b38d" providerId="LiveId" clId="{9EA3F048-1955-4567-8D31-9FC4D6BBB057}" dt="2024-04-25T03:56:52.807" v="101"/>
          <pc:sldLayoutMkLst>
            <pc:docMk/>
            <pc:sldMasterMk cId="3889667279" sldId="2147483648"/>
            <pc:sldLayoutMk cId="502906173" sldId="2147483658"/>
          </pc:sldLayoutMkLst>
        </pc:sldLayoutChg>
        <pc:sldLayoutChg chg="modTransition">
          <pc:chgData name="Ganesh Raj" userId="8705d00843d1b38d" providerId="LiveId" clId="{9EA3F048-1955-4567-8D31-9FC4D6BBB057}" dt="2024-04-25T03:56:52.807" v="101"/>
          <pc:sldLayoutMkLst>
            <pc:docMk/>
            <pc:sldMasterMk cId="3889667279" sldId="2147483648"/>
            <pc:sldLayoutMk cId="4259055318" sldId="2147483659"/>
          </pc:sldLayoutMkLst>
        </pc:sldLayoutChg>
      </pc:sldMasterChg>
      <pc:sldMasterChg chg="modTransition modSldLayout">
        <pc:chgData name="Ganesh Raj" userId="8705d00843d1b38d" providerId="LiveId" clId="{9EA3F048-1955-4567-8D31-9FC4D6BBB057}" dt="2024-04-25T03:56:52.807" v="101"/>
        <pc:sldMasterMkLst>
          <pc:docMk/>
          <pc:sldMasterMk cId="309771978" sldId="2147483684"/>
        </pc:sldMasterMkLst>
        <pc:sldLayoutChg chg="modTransition">
          <pc:chgData name="Ganesh Raj" userId="8705d00843d1b38d" providerId="LiveId" clId="{9EA3F048-1955-4567-8D31-9FC4D6BBB057}" dt="2024-04-25T03:56:52.807" v="101"/>
          <pc:sldLayoutMkLst>
            <pc:docMk/>
            <pc:sldMasterMk cId="309771978" sldId="2147483684"/>
            <pc:sldLayoutMk cId="3966029182" sldId="2147483685"/>
          </pc:sldLayoutMkLst>
        </pc:sldLayoutChg>
        <pc:sldLayoutChg chg="modTransition">
          <pc:chgData name="Ganesh Raj" userId="8705d00843d1b38d" providerId="LiveId" clId="{9EA3F048-1955-4567-8D31-9FC4D6BBB057}" dt="2024-04-25T03:56:52.807" v="101"/>
          <pc:sldLayoutMkLst>
            <pc:docMk/>
            <pc:sldMasterMk cId="309771978" sldId="2147483684"/>
            <pc:sldLayoutMk cId="1136410122" sldId="2147483686"/>
          </pc:sldLayoutMkLst>
        </pc:sldLayoutChg>
        <pc:sldLayoutChg chg="modTransition">
          <pc:chgData name="Ganesh Raj" userId="8705d00843d1b38d" providerId="LiveId" clId="{9EA3F048-1955-4567-8D31-9FC4D6BBB057}" dt="2024-04-25T03:56:52.807" v="101"/>
          <pc:sldLayoutMkLst>
            <pc:docMk/>
            <pc:sldMasterMk cId="309771978" sldId="2147483684"/>
            <pc:sldLayoutMk cId="275617756" sldId="2147483687"/>
          </pc:sldLayoutMkLst>
        </pc:sldLayoutChg>
        <pc:sldLayoutChg chg="modTransition">
          <pc:chgData name="Ganesh Raj" userId="8705d00843d1b38d" providerId="LiveId" clId="{9EA3F048-1955-4567-8D31-9FC4D6BBB057}" dt="2024-04-25T03:56:52.807" v="101"/>
          <pc:sldLayoutMkLst>
            <pc:docMk/>
            <pc:sldMasterMk cId="309771978" sldId="2147483684"/>
            <pc:sldLayoutMk cId="2111875894" sldId="2147483688"/>
          </pc:sldLayoutMkLst>
        </pc:sldLayoutChg>
        <pc:sldLayoutChg chg="modTransition">
          <pc:chgData name="Ganesh Raj" userId="8705d00843d1b38d" providerId="LiveId" clId="{9EA3F048-1955-4567-8D31-9FC4D6BBB057}" dt="2024-04-25T03:56:52.807" v="101"/>
          <pc:sldLayoutMkLst>
            <pc:docMk/>
            <pc:sldMasterMk cId="309771978" sldId="2147483684"/>
            <pc:sldLayoutMk cId="1432763958" sldId="2147483689"/>
          </pc:sldLayoutMkLst>
        </pc:sldLayoutChg>
        <pc:sldLayoutChg chg="modTransition">
          <pc:chgData name="Ganesh Raj" userId="8705d00843d1b38d" providerId="LiveId" clId="{9EA3F048-1955-4567-8D31-9FC4D6BBB057}" dt="2024-04-25T03:56:52.807" v="101"/>
          <pc:sldLayoutMkLst>
            <pc:docMk/>
            <pc:sldMasterMk cId="309771978" sldId="2147483684"/>
            <pc:sldLayoutMk cId="2832763393" sldId="2147483690"/>
          </pc:sldLayoutMkLst>
        </pc:sldLayoutChg>
        <pc:sldLayoutChg chg="modTransition">
          <pc:chgData name="Ganesh Raj" userId="8705d00843d1b38d" providerId="LiveId" clId="{9EA3F048-1955-4567-8D31-9FC4D6BBB057}" dt="2024-04-25T03:56:52.807" v="101"/>
          <pc:sldLayoutMkLst>
            <pc:docMk/>
            <pc:sldMasterMk cId="309771978" sldId="2147483684"/>
            <pc:sldLayoutMk cId="4180902809" sldId="2147483691"/>
          </pc:sldLayoutMkLst>
        </pc:sldLayoutChg>
        <pc:sldLayoutChg chg="modTransition">
          <pc:chgData name="Ganesh Raj" userId="8705d00843d1b38d" providerId="LiveId" clId="{9EA3F048-1955-4567-8D31-9FC4D6BBB057}" dt="2024-04-25T03:56:52.807" v="101"/>
          <pc:sldLayoutMkLst>
            <pc:docMk/>
            <pc:sldMasterMk cId="309771978" sldId="2147483684"/>
            <pc:sldLayoutMk cId="4174513396" sldId="2147483692"/>
          </pc:sldLayoutMkLst>
        </pc:sldLayoutChg>
        <pc:sldLayoutChg chg="modTransition">
          <pc:chgData name="Ganesh Raj" userId="8705d00843d1b38d" providerId="LiveId" clId="{9EA3F048-1955-4567-8D31-9FC4D6BBB057}" dt="2024-04-25T03:56:52.807" v="101"/>
          <pc:sldLayoutMkLst>
            <pc:docMk/>
            <pc:sldMasterMk cId="309771978" sldId="2147483684"/>
            <pc:sldLayoutMk cId="2338240851" sldId="2147483693"/>
          </pc:sldLayoutMkLst>
        </pc:sldLayoutChg>
        <pc:sldLayoutChg chg="modTransition">
          <pc:chgData name="Ganesh Raj" userId="8705d00843d1b38d" providerId="LiveId" clId="{9EA3F048-1955-4567-8D31-9FC4D6BBB057}" dt="2024-04-25T03:56:52.807" v="101"/>
          <pc:sldLayoutMkLst>
            <pc:docMk/>
            <pc:sldMasterMk cId="309771978" sldId="2147483684"/>
            <pc:sldLayoutMk cId="2159762951" sldId="2147483694"/>
          </pc:sldLayoutMkLst>
        </pc:sldLayoutChg>
        <pc:sldLayoutChg chg="modTransition">
          <pc:chgData name="Ganesh Raj" userId="8705d00843d1b38d" providerId="LiveId" clId="{9EA3F048-1955-4567-8D31-9FC4D6BBB057}" dt="2024-04-25T03:56:52.807" v="101"/>
          <pc:sldLayoutMkLst>
            <pc:docMk/>
            <pc:sldMasterMk cId="309771978" sldId="2147483684"/>
            <pc:sldLayoutMk cId="1154096494"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0A58-84A6-BE35-7021-F5E2F91B7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3C608-E14A-CDEA-0A29-30B3ED6D6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7E7E0E-2E1F-F3EA-E09E-907714E47017}"/>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3C764CDC-C8B3-590C-98E8-DF401733C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3469-CD2A-D64E-F690-D81316AC41F1}"/>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3795120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53B1-B353-CC58-887B-CFC68C061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EA605-93F1-A4A2-7A48-0115007A3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BAB4E-11BE-1F6F-2AC1-E2236E00AB81}"/>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0A281E31-01E6-5CA6-C2EE-D391CCC6B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ADE7E-825B-7FBB-F828-F4DA32D07370}"/>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502906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A727F-C648-9270-6E52-F520FEEA56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21388-298B-8C90-7008-451E6F0457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7ACA2-B508-9FA7-DFDF-07F24553A564}"/>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E33A6041-E95D-2990-D252-96D4400B0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102D0-89C0-757E-66D0-43B7C5D7AFBE}"/>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42590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3966029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1136410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275617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2111875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416A0-3B52-44BA-9150-22B8B69D53EE}"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1432763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416A0-3B52-44BA-9150-22B8B69D53EE}"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2832763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416A0-3B52-44BA-9150-22B8B69D53EE}" type="datetimeFigureOut">
              <a:rPr lang="en-US" smtClean="0"/>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418090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4174513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2060-7E41-6C68-9C07-75CDD3A51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BD0F2-BC9B-2D4F-12E2-7A0828C99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A29D0-15C8-D5CD-B5A3-1EAC4A1D2E8C}"/>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90489C47-E33F-6406-9ACE-FE78FC274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BA9F2-D5C3-FA01-FB5F-3A33C9BB7EA7}"/>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4284770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2338240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2159762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1154096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50A1-72C5-A35B-F8E3-82F666F78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BE9507-BB4F-3F17-C003-9BBFEFA50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DBF16-8233-1350-8810-610FDF60ABFF}"/>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1B40C90E-7B2B-CC55-5F0E-83A106F86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813CD-8677-530A-746F-543297B88D67}"/>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4270151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0B88-1707-F952-309B-0E5D81E27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2E202-8C29-7BB6-B466-2D0A6F4108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0F7A3-3838-9DB0-4CD6-C248C8E82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B958FF-378C-4C99-C835-5AA236F3DB8E}"/>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a:extLst>
              <a:ext uri="{FF2B5EF4-FFF2-40B4-BE49-F238E27FC236}">
                <a16:creationId xmlns:a16="http://schemas.microsoft.com/office/drawing/2014/main" id="{667979A1-24D5-9A15-2CDB-CEF61A3BA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37B36-AD08-FEA7-24D2-7D8BAE3A4449}"/>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84153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AD72-BDEC-E36E-5B72-A2E71D5958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EEAC3-8D43-FD18-4D61-0E9FD5C4D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A1213-1D83-86F6-172C-48F49EA28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E229B-32B4-9ED5-3875-A985AD64E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688C7-6A00-F035-B86A-59EA5CA77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1CBD9D-4E04-52F7-D00E-78C4B294097C}"/>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8" name="Footer Placeholder 7">
            <a:extLst>
              <a:ext uri="{FF2B5EF4-FFF2-40B4-BE49-F238E27FC236}">
                <a16:creationId xmlns:a16="http://schemas.microsoft.com/office/drawing/2014/main" id="{21CBBA0D-E1BE-EFF9-DDA7-097CB3D1D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933A01-4D50-4B93-FE4F-4C78D648F614}"/>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3042608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F85-6414-0EE3-0F77-00EB91675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D0DE2F-CD84-A80D-7B60-CD6C8D869764}"/>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4" name="Footer Placeholder 3">
            <a:extLst>
              <a:ext uri="{FF2B5EF4-FFF2-40B4-BE49-F238E27FC236}">
                <a16:creationId xmlns:a16="http://schemas.microsoft.com/office/drawing/2014/main" id="{769F2B17-24A2-04CA-F15A-7234A04A12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802C-A738-A7C3-AED0-E170889A075F}"/>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1638219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B9716-8734-77B1-2E74-D3808B8D2DA3}"/>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3" name="Footer Placeholder 2">
            <a:extLst>
              <a:ext uri="{FF2B5EF4-FFF2-40B4-BE49-F238E27FC236}">
                <a16:creationId xmlns:a16="http://schemas.microsoft.com/office/drawing/2014/main" id="{730B88BD-23AB-F99C-23A1-63E6AE2167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53BD93-B9BB-3B73-64BD-E988BEBE3437}"/>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390673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5092-EE92-8D5D-9113-78470058C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31C95-527A-A998-6816-2BF4792DC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238DD-DB40-547E-E9BE-BD215F9C9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B9C53-4B1D-0C9F-B57C-782D5C22327D}"/>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a:extLst>
              <a:ext uri="{FF2B5EF4-FFF2-40B4-BE49-F238E27FC236}">
                <a16:creationId xmlns:a16="http://schemas.microsoft.com/office/drawing/2014/main" id="{C70AE83F-493B-6241-FC3A-5D6CE67F0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5D19E-73BC-3F94-AF02-6EDDE38D53DB}"/>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990458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74CD-95BE-8FCB-B1D1-ABA18AF8A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E440D-9F09-E2EA-CF08-BBFD15B43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AEE14D-65E1-F8B3-ED3B-AA46AE6F4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0731B-3AFF-0559-2796-2C2755204287}"/>
              </a:ext>
            </a:extLst>
          </p:cNvPr>
          <p:cNvSpPr>
            <a:spLocks noGrp="1"/>
          </p:cNvSpPr>
          <p:nvPr>
            <p:ph type="dt" sz="half" idx="10"/>
          </p:nvPr>
        </p:nvSpPr>
        <p:spPr/>
        <p:txBody>
          <a:bodyPr/>
          <a:lstStyle/>
          <a:p>
            <a:fld id="{085416A0-3B52-44BA-9150-22B8B69D53EE}" type="datetimeFigureOut">
              <a:rPr lang="en-US" smtClean="0"/>
              <a:t>5/17/2024</a:t>
            </a:fld>
            <a:endParaRPr lang="en-US"/>
          </a:p>
        </p:txBody>
      </p:sp>
      <p:sp>
        <p:nvSpPr>
          <p:cNvPr id="6" name="Footer Placeholder 5">
            <a:extLst>
              <a:ext uri="{FF2B5EF4-FFF2-40B4-BE49-F238E27FC236}">
                <a16:creationId xmlns:a16="http://schemas.microsoft.com/office/drawing/2014/main" id="{B3849735-EDA1-654C-0757-88E584D9D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54F6B-407A-5037-54C6-35829B6E859D}"/>
              </a:ext>
            </a:extLst>
          </p:cNvPr>
          <p:cNvSpPr>
            <a:spLocks noGrp="1"/>
          </p:cNvSpPr>
          <p:nvPr>
            <p:ph type="sldNum" sz="quarter" idx="12"/>
          </p:nvPr>
        </p:nvSpPr>
        <p:spPr/>
        <p:txBody>
          <a:bodyPr/>
          <a:lstStyle/>
          <a:p>
            <a:fld id="{5C6306E1-7A7F-4F39-B394-89A356254EB1}" type="slidenum">
              <a:rPr lang="en-US" smtClean="0"/>
              <a:t>‹#›</a:t>
            </a:fld>
            <a:endParaRPr lang="en-US"/>
          </a:p>
        </p:txBody>
      </p:sp>
    </p:spTree>
    <p:extLst>
      <p:ext uri="{BB962C8B-B14F-4D97-AF65-F5344CB8AC3E}">
        <p14:creationId xmlns:p14="http://schemas.microsoft.com/office/powerpoint/2010/main" val="786278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BB2BF-2F93-E049-2E9C-358B4F171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1315C-114D-0AB7-DC37-9182FE0F8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74FD3-348A-5450-FE9E-9133F19EF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16A0-3B52-44BA-9150-22B8B69D53EE}" type="datetimeFigureOut">
              <a:rPr lang="en-US" smtClean="0"/>
              <a:t>5/17/2024</a:t>
            </a:fld>
            <a:endParaRPr lang="en-US"/>
          </a:p>
        </p:txBody>
      </p:sp>
      <p:sp>
        <p:nvSpPr>
          <p:cNvPr id="5" name="Footer Placeholder 4">
            <a:extLst>
              <a:ext uri="{FF2B5EF4-FFF2-40B4-BE49-F238E27FC236}">
                <a16:creationId xmlns:a16="http://schemas.microsoft.com/office/drawing/2014/main" id="{A5C3E235-5662-CB55-45FB-20C00C338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7C656-EEFF-23B0-98F8-5A3694987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06E1-7A7F-4F39-B394-89A356254EB1}" type="slidenum">
              <a:rPr lang="en-US" smtClean="0"/>
              <a:t>‹#›</a:t>
            </a:fld>
            <a:endParaRPr lang="en-US"/>
          </a:p>
        </p:txBody>
      </p:sp>
    </p:spTree>
    <p:extLst>
      <p:ext uri="{BB962C8B-B14F-4D97-AF65-F5344CB8AC3E}">
        <p14:creationId xmlns:p14="http://schemas.microsoft.com/office/powerpoint/2010/main" val="388966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16A0-3B52-44BA-9150-22B8B69D53EE}" type="datetimeFigureOut">
              <a:rPr lang="en-US" smtClean="0"/>
              <a:t>5/17/2024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06E1-7A7F-4F39-B394-89A356254EB1}" type="slidenum">
              <a:rPr lang="en-US" smtClean="0"/>
              <a:t>‹#›</a:t>
            </a:fld>
            <a:endParaRPr lang="en-US"/>
          </a:p>
        </p:txBody>
      </p:sp>
    </p:spTree>
    <p:extLst>
      <p:ext uri="{BB962C8B-B14F-4D97-AF65-F5344CB8AC3E}">
        <p14:creationId xmlns:p14="http://schemas.microsoft.com/office/powerpoint/2010/main" val="3097719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1A04-1CFB-74AA-3E2F-AA87D2A248B0}"/>
              </a:ext>
            </a:extLst>
          </p:cNvPr>
          <p:cNvSpPr>
            <a:spLocks noGrp="1"/>
          </p:cNvSpPr>
          <p:nvPr>
            <p:ph type="ctrTitle"/>
          </p:nvPr>
        </p:nvSpPr>
        <p:spPr>
          <a:xfrm>
            <a:off x="1524000" y="1122362"/>
            <a:ext cx="9144000" cy="4442695"/>
          </a:xfrm>
        </p:spPr>
        <p:txBody>
          <a:bodyPr anchor="ctr">
            <a:normAutofit/>
          </a:bodyPr>
          <a:lstStyle/>
          <a:p>
            <a:r>
              <a:rPr lang="en-US" sz="4800" b="1" i="0" u="none" strike="noStrike" dirty="0" err="1">
                <a:solidFill>
                  <a:srgbClr val="000000"/>
                </a:solidFill>
                <a:effectLst/>
                <a:latin typeface="Times New Roman" panose="02020603050405020304" pitchFamily="18" charset="0"/>
                <a:cs typeface="Times New Roman" panose="02020603050405020304" pitchFamily="18" charset="0"/>
              </a:rPr>
              <a:t>DeepFlora</a:t>
            </a:r>
            <a:r>
              <a:rPr lang="en-US" sz="4800" b="1" i="0" u="none" strike="noStrike" dirty="0">
                <a:solidFill>
                  <a:srgbClr val="000000"/>
                </a:solidFill>
                <a:effectLst/>
                <a:latin typeface="Times New Roman" panose="02020603050405020304" pitchFamily="18" charset="0"/>
                <a:cs typeface="Times New Roman" panose="02020603050405020304" pitchFamily="18" charset="0"/>
              </a:rPr>
              <a:t>: Automating Flower Classification with CNNs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962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E923-DE7B-7F38-529F-8822BA872C6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36C033DD-8F34-3295-7260-6DBA24EF187A}"/>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model is trained using the `</a:t>
            </a:r>
            <a:r>
              <a:rPr lang="en-US" sz="2000" dirty="0" err="1">
                <a:latin typeface="Times New Roman" panose="02020603050405020304" pitchFamily="18" charset="0"/>
                <a:cs typeface="Times New Roman" panose="02020603050405020304" pitchFamily="18" charset="0"/>
              </a:rPr>
              <a:t>fit_generator</a:t>
            </a:r>
            <a:r>
              <a:rPr lang="en-US" sz="2000" dirty="0">
                <a:latin typeface="Times New Roman" panose="02020603050405020304" pitchFamily="18" charset="0"/>
                <a:cs typeface="Times New Roman" panose="02020603050405020304" pitchFamily="18" charset="0"/>
              </a:rPr>
              <a:t>` method, where data is fed to the model in batches generated by the data generators. Training is performed for a specified number of epochs, with early stopping and model checkpointing callbacks to monitor and save the best performing model based on validation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training of the model is a crucial stage in the deep learning pipeline, where the model learns to make accurate predictions by adjusting its weights based on the provided training data.</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328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FD2F-C214-AD16-0ED0-1AFEBCFD35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Fine-tuning:</a:t>
            </a:r>
          </a:p>
        </p:txBody>
      </p:sp>
      <p:sp>
        <p:nvSpPr>
          <p:cNvPr id="3" name="Content Placeholder 2">
            <a:extLst>
              <a:ext uri="{FF2B5EF4-FFF2-40B4-BE49-F238E27FC236}">
                <a16:creationId xmlns:a16="http://schemas.microsoft.com/office/drawing/2014/main" id="{E72D860F-931D-DEBD-DBF7-F15385451E70}"/>
              </a:ext>
            </a:extLst>
          </p:cNvPr>
          <p:cNvSpPr>
            <a:spLocks noGrp="1"/>
          </p:cNvSpPr>
          <p:nvPr>
            <p:ph idx="1"/>
          </p:nvPr>
        </p:nvSpPr>
        <p:spPr/>
        <p:txBody>
          <a:bodyPr/>
          <a:lstStyle/>
          <a:p>
            <a:pPr algn="just"/>
            <a:r>
              <a:rPr lang="en-US" sz="1800" b="0" i="0" u="none" strike="noStrike" dirty="0">
                <a:solidFill>
                  <a:srgbClr val="000000"/>
                </a:solidFill>
                <a:effectLst/>
                <a:latin typeface="Times New Roman" panose="02020603050405020304" pitchFamily="18" charset="0"/>
              </a:rPr>
              <a:t>After training the top layers of the model, fine-tuning is performed by unfreezing some of the layers in the base model. This allows the model to learn more specific features from the flower dataset by adjusting the weights of the unfrozen layers during subsequent training epochs.</a:t>
            </a:r>
          </a:p>
          <a:p>
            <a:pPr algn="just"/>
            <a:endParaRPr lang="en-US" sz="1800" dirty="0">
              <a:solidFill>
                <a:srgbClr val="000000"/>
              </a:solidFill>
              <a:latin typeface="Times New Roman" panose="02020603050405020304" pitchFamily="18" charset="0"/>
            </a:endParaRPr>
          </a:p>
          <a:p>
            <a:pPr algn="just"/>
            <a:r>
              <a:rPr lang="en-US" sz="1800" b="0" i="0" u="none" strike="noStrike" dirty="0">
                <a:solidFill>
                  <a:srgbClr val="0D0D0D"/>
                </a:solidFill>
                <a:effectLst/>
                <a:latin typeface="Times New Roman" panose="02020603050405020304" pitchFamily="18" charset="0"/>
              </a:rPr>
              <a:t>Fine-tuning is a crucial stage in the deep learning pipeline, where the pre-trained base model's weights are further adjusted to improve performance on a specific task or dataset, such as flower detection and classification.</a:t>
            </a:r>
            <a:endParaRPr lang="en-US" dirty="0"/>
          </a:p>
        </p:txBody>
      </p:sp>
    </p:spTree>
    <p:extLst>
      <p:ext uri="{BB962C8B-B14F-4D97-AF65-F5344CB8AC3E}">
        <p14:creationId xmlns:p14="http://schemas.microsoft.com/office/powerpoint/2010/main" val="3130340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844A-3706-1DAB-9FDA-2EEB881EE1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08B7A37F-BC56-62C0-923E-A4CECE0A6FC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trained model's performance is evaluated on the test dataset using the `</a:t>
            </a:r>
            <a:r>
              <a:rPr lang="en-US" dirty="0" err="1">
                <a:latin typeface="Times New Roman" panose="02020603050405020304" pitchFamily="18" charset="0"/>
                <a:cs typeface="Times New Roman" panose="02020603050405020304" pitchFamily="18" charset="0"/>
              </a:rPr>
              <a:t>evaluate_generator</a:t>
            </a:r>
            <a:r>
              <a:rPr lang="en-US" dirty="0">
                <a:latin typeface="Times New Roman" panose="02020603050405020304" pitchFamily="18" charset="0"/>
                <a:cs typeface="Times New Roman" panose="02020603050405020304" pitchFamily="18" charset="0"/>
              </a:rPr>
              <a:t>` method to calculate accuracy.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Evaluation of the trained model involves assessing its performance on a separate test dataset to measure its accuracy and generalization ability.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859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836A-094E-A97F-F83B-B48BAF1676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Test-Time Augmentation (TTA):</a:t>
            </a:r>
          </a:p>
        </p:txBody>
      </p:sp>
      <p:sp>
        <p:nvSpPr>
          <p:cNvPr id="3" name="Content Placeholder 2">
            <a:extLst>
              <a:ext uri="{FF2B5EF4-FFF2-40B4-BE49-F238E27FC236}">
                <a16:creationId xmlns:a16="http://schemas.microsoft.com/office/drawing/2014/main" id="{54A366A0-C20C-178B-3B86-739992B9039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Finally, test-time augmentation is applied to improve prediction accuracy. Multiple predictions are made for each test image using augmented versions of the image, and the average prediction is taken as the final output.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Test-time augmentation (TTA) is a technique commonly used to improve the robustness and accuracy of model predictions by generating multiple augmented versions of test images and aggregating their predictions.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80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A9D-803E-9C21-78E0-2AFD59E891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AE1F310A-F935-3078-3C40-734218F42FEF}"/>
              </a:ext>
            </a:extLst>
          </p:cNvPr>
          <p:cNvSpPr>
            <a:spLocks noGrp="1"/>
          </p:cNvSpPr>
          <p:nvPr>
            <p:ph idx="1"/>
          </p:nvPr>
        </p:nvSpPr>
        <p:spPr/>
        <p:txBody>
          <a:bodyPr>
            <a:normAutofit/>
          </a:bodyPr>
          <a:lstStyle/>
          <a:p>
            <a:pPr marL="0" indent="0">
              <a:buNone/>
            </a:pPr>
            <a:r>
              <a:rPr lang="en-US" sz="2400" b="1" i="0" u="none" strike="noStrike" dirty="0">
                <a:solidFill>
                  <a:srgbClr val="000000"/>
                </a:solidFill>
                <a:effectLst/>
                <a:latin typeface="Times New Roman" panose="02020603050405020304" pitchFamily="18" charset="0"/>
              </a:rPr>
              <a:t>Training and Validation Metrics</a:t>
            </a:r>
            <a:r>
              <a:rPr lang="en-US" sz="2400" b="0" i="0" u="none" strike="noStrike" dirty="0">
                <a:solidFill>
                  <a:srgbClr val="000000"/>
                </a:solidFill>
                <a:effectLst/>
                <a:latin typeface="Times New Roman" panose="02020603050405020304" pitchFamily="18" charset="0"/>
              </a:rPr>
              <a:t> </a:t>
            </a:r>
          </a:p>
          <a:p>
            <a:pPr marL="0" indent="0" algn="ctr">
              <a:buNone/>
            </a:pPr>
            <a:endParaRPr lang="en-US" sz="2400" b="1" dirty="0"/>
          </a:p>
          <a:p>
            <a:pPr marL="0" indent="0" algn="ctr">
              <a:buNone/>
            </a:pPr>
            <a:endParaRPr lang="en-US" sz="2400" b="1" dirty="0"/>
          </a:p>
        </p:txBody>
      </p:sp>
      <p:pic>
        <p:nvPicPr>
          <p:cNvPr id="7" name="Picture 6">
            <a:extLst>
              <a:ext uri="{FF2B5EF4-FFF2-40B4-BE49-F238E27FC236}">
                <a16:creationId xmlns:a16="http://schemas.microsoft.com/office/drawing/2014/main" id="{8630D326-9B61-66BA-CE7B-DCFE3CE31A52}"/>
              </a:ext>
            </a:extLst>
          </p:cNvPr>
          <p:cNvPicPr>
            <a:picLocks noChangeAspect="1"/>
          </p:cNvPicPr>
          <p:nvPr/>
        </p:nvPicPr>
        <p:blipFill>
          <a:blip r:embed="rId2"/>
          <a:stretch>
            <a:fillRect/>
          </a:stretch>
        </p:blipFill>
        <p:spPr>
          <a:xfrm>
            <a:off x="3416710" y="2851200"/>
            <a:ext cx="5358580" cy="1976438"/>
          </a:xfrm>
          <a:prstGeom prst="rect">
            <a:avLst/>
          </a:prstGeom>
        </p:spPr>
      </p:pic>
    </p:spTree>
    <p:extLst>
      <p:ext uri="{BB962C8B-B14F-4D97-AF65-F5344CB8AC3E}">
        <p14:creationId xmlns:p14="http://schemas.microsoft.com/office/powerpoint/2010/main" val="3067111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EF18-02AE-3E90-D0D9-DC35E7C723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Accuracy and Loss Graph</a:t>
            </a:r>
          </a:p>
        </p:txBody>
      </p:sp>
      <p:pic>
        <p:nvPicPr>
          <p:cNvPr id="1026" name="Picture 2">
            <a:extLst>
              <a:ext uri="{FF2B5EF4-FFF2-40B4-BE49-F238E27FC236}">
                <a16:creationId xmlns:a16="http://schemas.microsoft.com/office/drawing/2014/main" id="{B5A17E51-7EFA-C18C-4FA8-15FDF9BAA9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245" y="1794998"/>
            <a:ext cx="5763058" cy="4143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3504BEE-E507-9073-EADF-C8FE0A637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4" y="1794997"/>
            <a:ext cx="5578452" cy="4143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766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52E7-CC72-B923-E7A7-538D4F3BF9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 Metrics: </a:t>
            </a:r>
          </a:p>
        </p:txBody>
      </p:sp>
      <p:pic>
        <p:nvPicPr>
          <p:cNvPr id="5" name="Content Placeholder 4">
            <a:extLst>
              <a:ext uri="{FF2B5EF4-FFF2-40B4-BE49-F238E27FC236}">
                <a16:creationId xmlns:a16="http://schemas.microsoft.com/office/drawing/2014/main" id="{AEA44411-8149-F516-FD76-67847F287492}"/>
              </a:ext>
            </a:extLst>
          </p:cNvPr>
          <p:cNvPicPr>
            <a:picLocks noGrp="1" noChangeAspect="1"/>
          </p:cNvPicPr>
          <p:nvPr>
            <p:ph idx="1"/>
          </p:nvPr>
        </p:nvPicPr>
        <p:blipFill>
          <a:blip r:embed="rId2"/>
          <a:stretch>
            <a:fillRect/>
          </a:stretch>
        </p:blipFill>
        <p:spPr>
          <a:xfrm>
            <a:off x="3538537" y="2496344"/>
            <a:ext cx="5114925" cy="3009900"/>
          </a:xfrm>
        </p:spPr>
      </p:pic>
    </p:spTree>
    <p:extLst>
      <p:ext uri="{BB962C8B-B14F-4D97-AF65-F5344CB8AC3E}">
        <p14:creationId xmlns:p14="http://schemas.microsoft.com/office/powerpoint/2010/main" val="3591763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74FA-F649-AE06-809E-E222D8EEAE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2050" name="Picture 2">
            <a:extLst>
              <a:ext uri="{FF2B5EF4-FFF2-40B4-BE49-F238E27FC236}">
                <a16:creationId xmlns:a16="http://schemas.microsoft.com/office/drawing/2014/main" id="{0A3034CB-5023-6A52-F846-72AFADC242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7833" y="1778251"/>
            <a:ext cx="5683044" cy="464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844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01DE-5F3A-5097-1AA9-C810CF4AFD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12C95D-D00B-C168-8AF9-4E1ACCDF6F9B}"/>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DeepFlora</a:t>
            </a:r>
            <a:r>
              <a:rPr lang="en-US" dirty="0">
                <a:latin typeface="Times New Roman" panose="02020603050405020304" pitchFamily="18" charset="0"/>
                <a:cs typeface="Times New Roman" panose="02020603050405020304" pitchFamily="18" charset="0"/>
              </a:rPr>
              <a:t> project demonstrates the effectiveness of Convolutional Neural Networks (CNNs) in automating the detection and classification of flowers. By leveraging deep learning techniques, we have developed a robust system capable of accurately identifying various types of flowers from images with a high degree of precision.</a:t>
            </a:r>
          </a:p>
          <a:p>
            <a:r>
              <a:rPr lang="en-US" dirty="0">
                <a:latin typeface="Times New Roman" panose="02020603050405020304" pitchFamily="18" charset="0"/>
                <a:cs typeface="Times New Roman" panose="02020603050405020304" pitchFamily="18" charset="0"/>
              </a:rPr>
              <a:t>Throughout the project, we trained and fine-tuned our CNN model on a diverse dataset comprising images of different flower species. Through rigorous experimentation and validation, we optimized the model's architecture and parameters to achieve superior performance in flower detection.</a:t>
            </a:r>
          </a:p>
          <a:p>
            <a:r>
              <a:rPr lang="en-US" dirty="0">
                <a:latin typeface="Times New Roman" panose="02020603050405020304" pitchFamily="18" charset="0"/>
                <a:cs typeface="Times New Roman" panose="02020603050405020304" pitchFamily="18" charset="0"/>
              </a:rPr>
              <a:t>Our results showcase the potential of deep learning in addressing complex image recognition tasks, particularly in the domain of botany and plant classification. The ability to automatically identify flowers has numerous practical applications, including biodiversity monitoring, ecological research, and horticultural studies.</a:t>
            </a:r>
          </a:p>
          <a:p>
            <a:r>
              <a:rPr lang="en-US" dirty="0">
                <a:latin typeface="Times New Roman" panose="02020603050405020304" pitchFamily="18" charset="0"/>
                <a:cs typeface="Times New Roman" panose="02020603050405020304" pitchFamily="18" charset="0"/>
              </a:rPr>
              <a:t>Furthermore, the </a:t>
            </a:r>
            <a:r>
              <a:rPr lang="en-US" dirty="0" err="1">
                <a:latin typeface="Times New Roman" panose="02020603050405020304" pitchFamily="18" charset="0"/>
                <a:cs typeface="Times New Roman" panose="02020603050405020304" pitchFamily="18" charset="0"/>
              </a:rPr>
              <a:t>DeepFlora</a:t>
            </a:r>
            <a:r>
              <a:rPr lang="en-US" dirty="0">
                <a:latin typeface="Times New Roman" panose="02020603050405020304" pitchFamily="18" charset="0"/>
                <a:cs typeface="Times New Roman" panose="02020603050405020304" pitchFamily="18" charset="0"/>
              </a:rPr>
              <a:t> project lays the foundation for future advancements in computer vision and plant science. As technology continues to evolve, there is immense potential for further refinement of our model and its integration into real-world applications, such as mobile apps for flower identification or autonomous agricultural systems.</a:t>
            </a:r>
          </a:p>
          <a:p>
            <a:r>
              <a:rPr lang="en-US" dirty="0">
                <a:latin typeface="Times New Roman" panose="02020603050405020304" pitchFamily="18" charset="0"/>
                <a:cs typeface="Times New Roman" panose="02020603050405020304" pitchFamily="18" charset="0"/>
              </a:rPr>
              <a:t>In conclusion, the </a:t>
            </a:r>
            <a:r>
              <a:rPr lang="en-US" dirty="0" err="1">
                <a:latin typeface="Times New Roman" panose="02020603050405020304" pitchFamily="18" charset="0"/>
                <a:cs typeface="Times New Roman" panose="02020603050405020304" pitchFamily="18" charset="0"/>
              </a:rPr>
              <a:t>DeepFlora</a:t>
            </a:r>
            <a:r>
              <a:rPr lang="en-US" dirty="0">
                <a:latin typeface="Times New Roman" panose="02020603050405020304" pitchFamily="18" charset="0"/>
                <a:cs typeface="Times New Roman" panose="02020603050405020304" pitchFamily="18" charset="0"/>
              </a:rPr>
              <a:t> project not only highlights the power of CNNs in flower detection but also underscores the transformative impact of artificial intelligence on our understanding and interaction with the natural world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99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663-4560-6767-8819-16A8B86487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D10605C3-EE16-510B-E04A-E4EB43EED0F2}"/>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sz="3200" b="1" dirty="0">
                <a:latin typeface="Times New Roman" panose="02020603050405020304" pitchFamily="18" charset="0"/>
                <a:cs typeface="Times New Roman" panose="02020603050405020304" pitchFamily="18" charset="0"/>
              </a:rPr>
              <a:t>Minimum Requirements:</a:t>
            </a:r>
          </a:p>
          <a:p>
            <a:pPr marL="0" indent="0">
              <a:buNone/>
            </a:pPr>
            <a:endParaRPr lang="en-US" sz="32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Windows 10, macOS 10.14 (Mojave), or a Linux distribution such as Ubuntu 18.04 LTS. </a:t>
            </a:r>
          </a:p>
          <a:p>
            <a:r>
              <a:rPr lang="en-US"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Intel Core i5 or AMD Ryzen 5 (or equivalent) processor with at least 4 cores. </a:t>
            </a:r>
          </a:p>
          <a:p>
            <a:r>
              <a:rPr lang="en-US" b="1" dirty="0">
                <a:latin typeface="Times New Roman" panose="02020603050405020304" pitchFamily="18" charset="0"/>
                <a:cs typeface="Times New Roman" panose="02020603050405020304" pitchFamily="18" charset="0"/>
              </a:rPr>
              <a:t>RAM: </a:t>
            </a:r>
            <a:r>
              <a:rPr lang="en-US" dirty="0">
                <a:latin typeface="Times New Roman" panose="02020603050405020304" pitchFamily="18" charset="0"/>
                <a:cs typeface="Times New Roman" panose="02020603050405020304" pitchFamily="18" charset="0"/>
              </a:rPr>
              <a:t>8 GB of RAM or higher. </a:t>
            </a:r>
          </a:p>
          <a:p>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At least 20 GB of free disk space for Python, TensorFlow, datasets, and other dependencies. </a:t>
            </a:r>
          </a:p>
          <a:p>
            <a:r>
              <a:rPr lang="en-US" b="1" dirty="0">
                <a:latin typeface="Times New Roman" panose="02020603050405020304" pitchFamily="18" charset="0"/>
                <a:cs typeface="Times New Roman" panose="02020603050405020304" pitchFamily="18" charset="0"/>
              </a:rPr>
              <a:t>Graphics Card </a:t>
            </a:r>
            <a:r>
              <a:rPr lang="en-US" dirty="0">
                <a:latin typeface="Times New Roman" panose="02020603050405020304" pitchFamily="18" charset="0"/>
                <a:cs typeface="Times New Roman" panose="02020603050405020304" pitchFamily="18" charset="0"/>
              </a:rPr>
              <a:t>(optional but recommended): NVIDIA GTX 1060 or AMD Radeon RX 580 for faster training with GPU acceleration.</a:t>
            </a:r>
          </a:p>
          <a:p>
            <a:r>
              <a:rPr lang="en-US" b="1" dirty="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Python 3.6 or later, TensorFlow library installed, and other necessary Python packages like NumPy, Matplotlib,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958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CA24-C81C-8872-BAC4-1FB3DA23B2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C436017-A6CD-F344-3DDB-37CD88C150C8}"/>
              </a:ext>
            </a:extLst>
          </p:cNvPr>
          <p:cNvSpPr>
            <a:spLocks noGrp="1"/>
          </p:cNvSpPr>
          <p:nvPr>
            <p:ph idx="1"/>
          </p:nvPr>
        </p:nvSpPr>
        <p:spPr>
          <a:xfrm>
            <a:off x="838200" y="1966451"/>
            <a:ext cx="10586884" cy="4210511"/>
          </a:xfrm>
        </p:spPr>
        <p:txBody>
          <a:bodyPr anchor="t">
            <a:noAutofit/>
          </a:bodyPr>
          <a:lstStyle/>
          <a:p>
            <a:pPr algn="just" rtl="0">
              <a:lnSpc>
                <a:spcPct val="120000"/>
              </a:lnSpc>
              <a:spcBef>
                <a:spcPts val="1200"/>
              </a:spcBef>
              <a:spcAft>
                <a:spcPts val="12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This study explores the classification of flower types using Python, Tensor Flow, and Convolutional Neural Networks (CNN). The research aims to automate the process of identifying different types of flowers from images. By leveraging the power of CNNs, the study demonstrates the effectiveness of deep learning techniques in accurately categorizing flower species. The methodology involves data preprocessing, model training, and evaluation. Experimental results showcase the model’s ability to classify flowers with high accuracy, paving the way for various applications in botany, agriculture, and computer vision.</a:t>
            </a:r>
            <a:endParaRPr lang="en-US" sz="1400" b="0" dirty="0">
              <a:effectLst/>
              <a:latin typeface="Times New Roman" panose="02020603050405020304" pitchFamily="18" charset="0"/>
              <a:cs typeface="Times New Roman" panose="02020603050405020304" pitchFamily="18" charset="0"/>
            </a:endParaRPr>
          </a:p>
          <a:p>
            <a:pPr rtl="0">
              <a:lnSpc>
                <a:spcPct val="120000"/>
              </a:lnSpc>
              <a:spcBef>
                <a:spcPts val="1200"/>
              </a:spcBef>
              <a:spcAft>
                <a:spcPts val="12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Following data preprocessing steps including image resizing, normalization, and test-train split, the CNN model architecture is developed. An introduction to CNNs is provided, followed by the description of the model architecture and its components. Sample code for model development, compilation, training, validation, and evaluation is presented, elucidating the flow of data through the model.</a:t>
            </a:r>
            <a:endParaRPr lang="en-US" sz="1400" b="0" dirty="0">
              <a:effectLst/>
              <a:latin typeface="Times New Roman" panose="02020603050405020304" pitchFamily="18" charset="0"/>
              <a:cs typeface="Times New Roman" panose="02020603050405020304" pitchFamily="18" charset="0"/>
            </a:endParaRPr>
          </a:p>
          <a:p>
            <a:pPr rtl="0">
              <a:lnSpc>
                <a:spcPct val="120000"/>
              </a:lnSpc>
              <a:spcBef>
                <a:spcPts val="1200"/>
              </a:spcBef>
              <a:spcAft>
                <a:spcPts val="12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In summary, this project showcases the effectiveness of CNNs in automated flower detection and classification tasks, highlighting their potential for advancing research in botany, floriculture, and related fields. By leveraging deep learning techniques, accurate and efficient flower identification can be achieved, facilitating various applications ranging from biodiversity conservation to commercial flower cultivation.</a:t>
            </a:r>
            <a:endParaRPr lang="en-US" sz="1400" b="0" dirty="0">
              <a:effectLst/>
              <a:latin typeface="Times New Roman" panose="02020603050405020304" pitchFamily="18" charset="0"/>
              <a:cs typeface="Times New Roman" panose="02020603050405020304" pitchFamily="18" charset="0"/>
            </a:endParaRPr>
          </a:p>
          <a:p>
            <a:pPr marL="0" indent="0">
              <a:lnSpc>
                <a:spcPct val="120000"/>
              </a:lnSpc>
              <a:buNone/>
            </a:pP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9473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B71CA-540E-29C2-0606-E491DB4B04AF}"/>
              </a:ext>
            </a:extLst>
          </p:cNvPr>
          <p:cNvSpPr>
            <a:spLocks noGrp="1"/>
          </p:cNvSpPr>
          <p:nvPr>
            <p:ph idx="1"/>
          </p:nvPr>
        </p:nvSpPr>
        <p:spPr>
          <a:xfrm>
            <a:off x="838200" y="648930"/>
            <a:ext cx="10515600" cy="5528034"/>
          </a:xfrm>
        </p:spPr>
        <p:txBody>
          <a:bodyPr>
            <a:normAutofit fontScale="77500" lnSpcReduction="20000"/>
          </a:bodyPr>
          <a:lstStyle/>
          <a:p>
            <a:pPr marL="0" indent="0">
              <a:buNone/>
            </a:pPr>
            <a:r>
              <a:rPr lang="en-US" sz="3500" b="1" dirty="0">
                <a:latin typeface="Times New Roman" panose="02020603050405020304" pitchFamily="18" charset="0"/>
                <a:cs typeface="Times New Roman" panose="02020603050405020304" pitchFamily="18" charset="0"/>
              </a:rPr>
              <a:t>Recommended Requirements:</a:t>
            </a:r>
          </a:p>
          <a:p>
            <a:pPr marL="0" indent="0">
              <a:buNone/>
            </a:pPr>
            <a:endParaRPr lang="en-US" sz="35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Windows 11, macOS Big Sur (11.0) or later, or a recent version of a Linux distribution such as Ubuntu 20.04 LTS. </a:t>
            </a:r>
          </a:p>
          <a:p>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Core i7 or AMD Ryzen 7 (or equivalent) processor with at least 8 cores for faster computation. </a:t>
            </a:r>
          </a:p>
          <a:p>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16 GB of RAM or higher to handle large datasets and complex neural network architectures effectively. </a:t>
            </a:r>
          </a:p>
          <a:p>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SSD storage with at least 50 GB of free space for Python, TensorFlow, datasets, and other dependencies, ensuring faster read/write speeds. </a:t>
            </a:r>
          </a:p>
          <a:p>
            <a:r>
              <a:rPr lang="en-US" b="1" dirty="0">
                <a:latin typeface="Times New Roman" panose="02020603050405020304" pitchFamily="18" charset="0"/>
                <a:cs typeface="Times New Roman" panose="02020603050405020304" pitchFamily="18" charset="0"/>
              </a:rPr>
              <a:t>Graphics Card:</a:t>
            </a:r>
            <a:r>
              <a:rPr lang="en-US" dirty="0">
                <a:latin typeface="Times New Roman" panose="02020603050405020304" pitchFamily="18" charset="0"/>
                <a:cs typeface="Times New Roman" panose="02020603050405020304" pitchFamily="18" charset="0"/>
              </a:rPr>
              <a:t> NVIDIA RTX 3060 or AMD Radeon RX 6700 XT with at least 8 GB of VRAM for significantly faster training times with GPU acceleration. </a:t>
            </a:r>
          </a:p>
          <a:p>
            <a:r>
              <a:rPr lang="en-US" b="1" dirty="0">
                <a:latin typeface="Times New Roman" panose="02020603050405020304" pitchFamily="18" charset="0"/>
                <a:cs typeface="Times New Roman" panose="02020603050405020304" pitchFamily="18" charset="0"/>
              </a:rPr>
              <a:t>CUDA Toolkit:</a:t>
            </a:r>
            <a:r>
              <a:rPr lang="en-US" dirty="0">
                <a:latin typeface="Times New Roman" panose="02020603050405020304" pitchFamily="18" charset="0"/>
                <a:cs typeface="Times New Roman" panose="02020603050405020304" pitchFamily="18" charset="0"/>
              </a:rPr>
              <a:t> Install the latest version of CUDA Toolkit compatible with the GPU for improved TensorFlow performance. </a:t>
            </a:r>
          </a:p>
          <a:p>
            <a:r>
              <a:rPr lang="en-US" b="1" dirty="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Python 3.8 or later, TensorFlow library installed (preferably TensorFlow-GPU for GPU acceleration), and other essential Python packages like NumPy, Matplotlib,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31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465D-0C42-AF66-A9CB-88D283F95A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Step-1</a:t>
            </a:r>
          </a:p>
        </p:txBody>
      </p:sp>
      <p:pic>
        <p:nvPicPr>
          <p:cNvPr id="3074" name="Picture 2">
            <a:extLst>
              <a:ext uri="{FF2B5EF4-FFF2-40B4-BE49-F238E27FC236}">
                <a16:creationId xmlns:a16="http://schemas.microsoft.com/office/drawing/2014/main" id="{608630BA-6D4E-65D7-FEBC-99A2B30C77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2761" y="1690688"/>
            <a:ext cx="75764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023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9C1A-5237-E532-5B93-A39BF5F908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Step-2:</a:t>
            </a:r>
          </a:p>
        </p:txBody>
      </p:sp>
      <p:pic>
        <p:nvPicPr>
          <p:cNvPr id="4100" name="Picture 4">
            <a:extLst>
              <a:ext uri="{FF2B5EF4-FFF2-40B4-BE49-F238E27FC236}">
                <a16:creationId xmlns:a16="http://schemas.microsoft.com/office/drawing/2014/main" id="{DBD67D95-E639-4896-597D-904EA6B0E6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1456" y="1690688"/>
            <a:ext cx="78490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54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A523-DC29-B021-1130-B6DDFC59DE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Step-3:</a:t>
            </a:r>
          </a:p>
        </p:txBody>
      </p:sp>
      <p:pic>
        <p:nvPicPr>
          <p:cNvPr id="5122" name="Picture 2">
            <a:extLst>
              <a:ext uri="{FF2B5EF4-FFF2-40B4-BE49-F238E27FC236}">
                <a16:creationId xmlns:a16="http://schemas.microsoft.com/office/drawing/2014/main" id="{5F4A0AC1-9321-98CF-EB40-BB2CC4F2E3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8138" y="1825625"/>
            <a:ext cx="787572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46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AB7C"/>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B6677E-AE04-6E88-2875-BF3F293FCC2B}"/>
              </a:ext>
            </a:extLst>
          </p:cNvPr>
          <p:cNvPicPr>
            <a:picLocks noGrp="1" noChangeAspect="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282711" y="1365908"/>
            <a:ext cx="9674647" cy="4121399"/>
          </a:xfrm>
        </p:spPr>
      </p:pic>
    </p:spTree>
    <p:extLst>
      <p:ext uri="{BB962C8B-B14F-4D97-AF65-F5344CB8AC3E}">
        <p14:creationId xmlns:p14="http://schemas.microsoft.com/office/powerpoint/2010/main" val="192589026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0B2F-C0BC-241D-A393-03C6A373923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4A116B5-AB06-3819-E483-AAFB19DF1FF5}"/>
              </a:ext>
            </a:extLst>
          </p:cNvPr>
          <p:cNvSpPr>
            <a:spLocks noGrp="1"/>
          </p:cNvSpPr>
          <p:nvPr>
            <p:ph idx="1"/>
          </p:nvPr>
        </p:nvSpPr>
        <p:spPr/>
        <p:txBody>
          <a:bodyPr anchor="b">
            <a:normAutofit/>
          </a:bodyPr>
          <a:lstStyle/>
          <a:p>
            <a:pPr marL="514350" indent="-285750" algn="just">
              <a:spcBef>
                <a:spcPts val="1200"/>
              </a:spcBef>
              <a:spcAft>
                <a:spcPts val="1200"/>
              </a:spcAft>
            </a:pP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DeepFlora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represents a pioneering endeavor in the realm of automated flower classification, leveraging the power of Convolutional Neural Networks (CNNs). With the proliferation of image data and advancements in deep learning techniques, automated image classification has witnessed remarkable strides.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DeepFlora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stands at the forefront of this revolution, offering a sophisticated solution to the age-old challenge of accurately identifying and categorizing diverse floral species.</a:t>
            </a:r>
          </a:p>
          <a:p>
            <a:pPr marL="514350" indent="-285750" algn="just">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this introduction to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DeepFlora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we embark on a journey to explore the underlying principles, methodologies, and applications of this groundbreaking technology. Through a comprehensive examination of CNNs, model architecture, training procedures, and evaluation metrics, we endeavor to elucidate the inner workings of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DeepFlora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its transformative potential in automating flower classification.</a:t>
            </a:r>
            <a:endParaRPr lang="en-US" b="0" dirty="0">
              <a:effectLst/>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4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D53C-94DC-D14F-C4E6-57FBD11BE7B7}"/>
              </a:ext>
            </a:extLst>
          </p:cNvPr>
          <p:cNvSpPr>
            <a:spLocks noGrp="1"/>
          </p:cNvSpPr>
          <p:nvPr>
            <p:ph type="title"/>
          </p:nvPr>
        </p:nvSpPr>
        <p:spPr/>
        <p:txBody>
          <a:bodyPr/>
          <a:lstStyle/>
          <a:p>
            <a:r>
              <a:rPr lang="en-US" dirty="0"/>
              <a:t> </a:t>
            </a:r>
            <a:r>
              <a:rPr lang="en-US" b="1" dirty="0"/>
              <a:t>Literature Review:</a:t>
            </a:r>
          </a:p>
        </p:txBody>
      </p:sp>
      <p:sp>
        <p:nvSpPr>
          <p:cNvPr id="3" name="Content Placeholder 2">
            <a:extLst>
              <a:ext uri="{FF2B5EF4-FFF2-40B4-BE49-F238E27FC236}">
                <a16:creationId xmlns:a16="http://schemas.microsoft.com/office/drawing/2014/main" id="{E1F0985B-A9EB-B63B-66E3-DABB764817CC}"/>
              </a:ext>
            </a:extLst>
          </p:cNvPr>
          <p:cNvSpPr>
            <a:spLocks noGrp="1"/>
          </p:cNvSpPr>
          <p:nvPr>
            <p:ph idx="1"/>
          </p:nvPr>
        </p:nvSpPr>
        <p:spPr/>
        <p:txBody>
          <a:bodyPr>
            <a:normAutofit fontScale="92500" lnSpcReduction="10000"/>
          </a:bodyPr>
          <a:lstStyle/>
          <a:p>
            <a:pPr marL="0" indent="0" algn="just">
              <a:buNone/>
            </a:pPr>
            <a:r>
              <a:rPr lang="en-US" dirty="0"/>
              <a:t>The research Papers based on the CNNs are</a:t>
            </a:r>
          </a:p>
          <a:p>
            <a:pPr marL="0" indent="0" algn="just">
              <a:buNone/>
            </a:pPr>
            <a:endParaRPr lang="en-US" dirty="0"/>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"ImageNet Classification with Deep Convolutional Neural Networks"</a:t>
            </a:r>
            <a:r>
              <a:rPr lang="en-US" sz="1800" b="0" i="0" u="none" strike="noStrike" dirty="0">
                <a:solidFill>
                  <a:srgbClr val="000000"/>
                </a:solidFill>
                <a:effectLst/>
                <a:latin typeface="Times New Roman" panose="02020603050405020304" pitchFamily="18" charset="0"/>
              </a:rPr>
              <a:t> by Alex </a:t>
            </a:r>
            <a:r>
              <a:rPr lang="en-US" sz="1800" b="0" i="0" u="none" strike="noStrike" dirty="0" err="1">
                <a:solidFill>
                  <a:srgbClr val="000000"/>
                </a:solidFill>
                <a:effectLst/>
                <a:latin typeface="Times New Roman" panose="02020603050405020304" pitchFamily="18" charset="0"/>
              </a:rPr>
              <a:t>Krizhevsky</a:t>
            </a:r>
            <a:r>
              <a:rPr lang="en-US" sz="1800" b="0" i="0" u="none" strike="noStrike" dirty="0">
                <a:solidFill>
                  <a:srgbClr val="000000"/>
                </a:solidFill>
                <a:effectLst/>
                <a:latin typeface="Times New Roman" panose="02020603050405020304" pitchFamily="18" charset="0"/>
              </a:rPr>
              <a:t>, Ilya </a:t>
            </a:r>
            <a:r>
              <a:rPr lang="en-US" sz="1800" b="0" i="0" u="none" strike="noStrike" dirty="0" err="1">
                <a:solidFill>
                  <a:srgbClr val="000000"/>
                </a:solidFill>
                <a:effectLst/>
                <a:latin typeface="Times New Roman" panose="02020603050405020304" pitchFamily="18" charset="0"/>
              </a:rPr>
              <a:t>Sutskever</a:t>
            </a:r>
            <a:r>
              <a:rPr lang="en-US" sz="1800" b="0" i="0" u="none" strike="noStrike" dirty="0">
                <a:solidFill>
                  <a:srgbClr val="000000"/>
                </a:solidFill>
                <a:effectLst/>
                <a:latin typeface="Times New Roman" panose="02020603050405020304" pitchFamily="18" charset="0"/>
              </a:rPr>
              <a:t>, and Geoffrey E. Hinton.</a:t>
            </a: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"Very Deep Convolutional Networks for Large-Scale Image Recognition" </a:t>
            </a:r>
            <a:r>
              <a:rPr lang="en-US" sz="1800" b="0" i="0" u="none" strike="noStrike" dirty="0">
                <a:solidFill>
                  <a:srgbClr val="000000"/>
                </a:solidFill>
                <a:effectLst/>
                <a:latin typeface="Times New Roman" panose="02020603050405020304" pitchFamily="18" charset="0"/>
              </a:rPr>
              <a:t>by Karen Simonyan and Andrew Zisserman. </a:t>
            </a:r>
            <a:endParaRPr lang="en-US" sz="1800" dirty="0">
              <a:solidFill>
                <a:srgbClr val="000000"/>
              </a:solidFill>
              <a:latin typeface="Times New Roman" panose="02020603050405020304" pitchFamily="18" charset="0"/>
            </a:endParaRP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"Deep Residual Learning for Image Recognition" </a:t>
            </a:r>
            <a:r>
              <a:rPr lang="en-US" sz="1800" b="0" i="0" u="none" strike="noStrike" dirty="0">
                <a:solidFill>
                  <a:srgbClr val="000000"/>
                </a:solidFill>
                <a:effectLst/>
                <a:latin typeface="Times New Roman" panose="02020603050405020304" pitchFamily="18" charset="0"/>
              </a:rPr>
              <a:t>by </a:t>
            </a:r>
            <a:r>
              <a:rPr lang="en-US" sz="1800" b="0" i="0" u="none" strike="noStrike" dirty="0" err="1">
                <a:solidFill>
                  <a:srgbClr val="000000"/>
                </a:solidFill>
                <a:effectLst/>
                <a:latin typeface="Times New Roman" panose="02020603050405020304" pitchFamily="18" charset="0"/>
              </a:rPr>
              <a:t>Kaiming</a:t>
            </a:r>
            <a:r>
              <a:rPr lang="en-US" sz="1800" b="0" i="0" u="none" strike="noStrike" dirty="0">
                <a:solidFill>
                  <a:srgbClr val="000000"/>
                </a:solidFill>
                <a:effectLst/>
                <a:latin typeface="Times New Roman" panose="02020603050405020304" pitchFamily="18" charset="0"/>
              </a:rPr>
              <a:t> He, </a:t>
            </a:r>
            <a:r>
              <a:rPr lang="en-US" sz="1800" b="0" i="0" u="none" strike="noStrike" dirty="0" err="1">
                <a:solidFill>
                  <a:srgbClr val="000000"/>
                </a:solidFill>
                <a:effectLst/>
                <a:latin typeface="Times New Roman" panose="02020603050405020304" pitchFamily="18" charset="0"/>
              </a:rPr>
              <a:t>Xiangyu</a:t>
            </a:r>
            <a:r>
              <a:rPr lang="en-US" sz="1800" b="0" i="0" u="none" strike="noStrike" dirty="0">
                <a:solidFill>
                  <a:srgbClr val="000000"/>
                </a:solidFill>
                <a:effectLst/>
                <a:latin typeface="Times New Roman" panose="02020603050405020304" pitchFamily="18" charset="0"/>
              </a:rPr>
              <a:t> Zhang, </a:t>
            </a:r>
            <a:r>
              <a:rPr lang="en-US" sz="1800" b="0" i="0" u="none" strike="noStrike" dirty="0" err="1">
                <a:solidFill>
                  <a:srgbClr val="000000"/>
                </a:solidFill>
                <a:effectLst/>
                <a:latin typeface="Times New Roman" panose="02020603050405020304" pitchFamily="18" charset="0"/>
              </a:rPr>
              <a:t>Shaoqing</a:t>
            </a:r>
            <a:r>
              <a:rPr lang="en-US" sz="1800" b="0" i="0" u="none" strike="noStrike" dirty="0">
                <a:solidFill>
                  <a:srgbClr val="000000"/>
                </a:solidFill>
                <a:effectLst/>
                <a:latin typeface="Times New Roman" panose="02020603050405020304" pitchFamily="18" charset="0"/>
              </a:rPr>
              <a:t> Ren, and Jian Sun.</a:t>
            </a: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"Rethinking the Inception Architecture for Computer Vision" </a:t>
            </a:r>
            <a:r>
              <a:rPr lang="en-US" sz="1800" b="0" i="0" u="none" strike="noStrike" dirty="0">
                <a:solidFill>
                  <a:srgbClr val="000000"/>
                </a:solidFill>
                <a:effectLst/>
                <a:latin typeface="Times New Roman" panose="02020603050405020304" pitchFamily="18" charset="0"/>
              </a:rPr>
              <a:t>by Christian </a:t>
            </a:r>
            <a:r>
              <a:rPr lang="en-US" sz="1800" b="0" i="0" u="none" strike="noStrike" dirty="0" err="1">
                <a:solidFill>
                  <a:srgbClr val="000000"/>
                </a:solidFill>
                <a:effectLst/>
                <a:latin typeface="Times New Roman" panose="02020603050405020304" pitchFamily="18" charset="0"/>
              </a:rPr>
              <a:t>Szegedy</a:t>
            </a:r>
            <a:r>
              <a:rPr lang="en-US" sz="1800" b="0" i="0" u="none" strike="noStrike" dirty="0">
                <a:solidFill>
                  <a:srgbClr val="000000"/>
                </a:solidFill>
                <a:effectLst/>
                <a:latin typeface="Times New Roman" panose="02020603050405020304" pitchFamily="18" charset="0"/>
              </a:rPr>
              <a:t>, Vincent </a:t>
            </a:r>
            <a:r>
              <a:rPr lang="en-US" sz="1800" b="0" i="0" u="none" strike="noStrike" dirty="0" err="1">
                <a:solidFill>
                  <a:srgbClr val="000000"/>
                </a:solidFill>
                <a:effectLst/>
                <a:latin typeface="Times New Roman" panose="02020603050405020304" pitchFamily="18" charset="0"/>
              </a:rPr>
              <a:t>Vanhoucke</a:t>
            </a:r>
            <a:r>
              <a:rPr lang="en-US" sz="1800" b="0" i="0" u="none" strike="noStrike" dirty="0">
                <a:solidFill>
                  <a:srgbClr val="000000"/>
                </a:solidFill>
                <a:effectLst/>
                <a:latin typeface="Times New Roman" panose="02020603050405020304" pitchFamily="18" charset="0"/>
              </a:rPr>
              <a:t>, Sergey </a:t>
            </a:r>
            <a:r>
              <a:rPr lang="en-US" sz="1800" b="0" i="0" u="none" strike="noStrike" dirty="0" err="1">
                <a:solidFill>
                  <a:srgbClr val="000000"/>
                </a:solidFill>
                <a:effectLst/>
                <a:latin typeface="Times New Roman" panose="02020603050405020304" pitchFamily="18" charset="0"/>
              </a:rPr>
              <a:t>Ioffe</a:t>
            </a:r>
            <a:r>
              <a:rPr lang="en-US" sz="1800" b="0" i="0" u="none" strike="noStrike" dirty="0">
                <a:solidFill>
                  <a:srgbClr val="000000"/>
                </a:solidFill>
                <a:effectLst/>
                <a:latin typeface="Times New Roman" panose="02020603050405020304" pitchFamily="18" charset="0"/>
              </a:rPr>
              <a:t>, Jonathon </a:t>
            </a:r>
            <a:r>
              <a:rPr lang="en-US" sz="1800" b="0" i="0" u="none" strike="noStrike" dirty="0" err="1">
                <a:solidFill>
                  <a:srgbClr val="000000"/>
                </a:solidFill>
                <a:effectLst/>
                <a:latin typeface="Times New Roman" panose="02020603050405020304" pitchFamily="18" charset="0"/>
              </a:rPr>
              <a:t>Shlens</a:t>
            </a:r>
            <a:r>
              <a:rPr lang="en-US" sz="1800" b="0" i="0" u="none" strike="noStrike" dirty="0">
                <a:solidFill>
                  <a:srgbClr val="000000"/>
                </a:solidFill>
                <a:effectLst/>
                <a:latin typeface="Times New Roman" panose="02020603050405020304" pitchFamily="18" charset="0"/>
              </a:rPr>
              <a:t>, and Zbigniew </a:t>
            </a:r>
            <a:r>
              <a:rPr lang="en-US" sz="1800" b="0" i="0" u="none" strike="noStrike" dirty="0" err="1">
                <a:solidFill>
                  <a:srgbClr val="000000"/>
                </a:solidFill>
                <a:effectLst/>
                <a:latin typeface="Times New Roman" panose="02020603050405020304" pitchFamily="18" charset="0"/>
              </a:rPr>
              <a:t>Wojna</a:t>
            </a:r>
            <a:r>
              <a:rPr lang="en-US" sz="1800" b="0" i="0" u="none" strike="noStrike" dirty="0">
                <a:solidFill>
                  <a:srgbClr val="000000"/>
                </a:solidFill>
                <a:effectLst/>
                <a:latin typeface="Times New Roman" panose="02020603050405020304" pitchFamily="18" charset="0"/>
              </a:rPr>
              <a:t>.</a:t>
            </a:r>
            <a:endParaRPr lang="en-US" sz="1800" dirty="0">
              <a:solidFill>
                <a:srgbClr val="000000"/>
              </a:solidFill>
              <a:latin typeface="Times New Roman" panose="02020603050405020304" pitchFamily="18" charset="0"/>
            </a:endParaRP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"Mask R-CNN" </a:t>
            </a:r>
            <a:r>
              <a:rPr lang="en-US" sz="1800" b="0" i="0" u="none" strike="noStrike" dirty="0">
                <a:solidFill>
                  <a:srgbClr val="000000"/>
                </a:solidFill>
                <a:effectLst/>
                <a:latin typeface="Times New Roman" panose="02020603050405020304" pitchFamily="18" charset="0"/>
              </a:rPr>
              <a:t>by </a:t>
            </a:r>
            <a:r>
              <a:rPr lang="en-US" sz="1800" b="0" i="0" u="none" strike="noStrike" dirty="0" err="1">
                <a:solidFill>
                  <a:srgbClr val="000000"/>
                </a:solidFill>
                <a:effectLst/>
                <a:latin typeface="Times New Roman" panose="02020603050405020304" pitchFamily="18" charset="0"/>
              </a:rPr>
              <a:t>Kaiming</a:t>
            </a:r>
            <a:r>
              <a:rPr lang="en-US" sz="1800" b="0" i="0" u="none" strike="noStrike" dirty="0">
                <a:solidFill>
                  <a:srgbClr val="000000"/>
                </a:solidFill>
                <a:effectLst/>
                <a:latin typeface="Times New Roman" panose="02020603050405020304" pitchFamily="18" charset="0"/>
              </a:rPr>
              <a:t> He, Georgia </a:t>
            </a:r>
            <a:r>
              <a:rPr lang="en-US" sz="1800" b="0" i="0" u="none" strike="noStrike" dirty="0" err="1">
                <a:solidFill>
                  <a:srgbClr val="000000"/>
                </a:solidFill>
                <a:effectLst/>
                <a:latin typeface="Times New Roman" panose="02020603050405020304" pitchFamily="18" charset="0"/>
              </a:rPr>
              <a:t>Gkioxari</a:t>
            </a:r>
            <a:r>
              <a:rPr lang="en-US" sz="1800" b="0" i="0" u="none" strike="noStrike" dirty="0">
                <a:solidFill>
                  <a:srgbClr val="000000"/>
                </a:solidFill>
                <a:effectLst/>
                <a:latin typeface="Times New Roman" panose="02020603050405020304" pitchFamily="18" charset="0"/>
              </a:rPr>
              <a:t>, Piotr </a:t>
            </a:r>
            <a:r>
              <a:rPr lang="en-US" sz="1800" b="0" i="0" u="none" strike="noStrike" dirty="0" err="1">
                <a:solidFill>
                  <a:srgbClr val="000000"/>
                </a:solidFill>
                <a:effectLst/>
                <a:latin typeface="Times New Roman" panose="02020603050405020304" pitchFamily="18" charset="0"/>
              </a:rPr>
              <a:t>Dollár</a:t>
            </a:r>
            <a:r>
              <a:rPr lang="en-US" sz="1800" b="0" i="0" u="none" strike="noStrike" dirty="0">
                <a:solidFill>
                  <a:srgbClr val="000000"/>
                </a:solidFill>
                <a:effectLst/>
                <a:latin typeface="Times New Roman" panose="02020603050405020304" pitchFamily="18" charset="0"/>
              </a:rPr>
              <a:t>, and Ross </a:t>
            </a:r>
            <a:r>
              <a:rPr lang="en-US" sz="1800" b="0" i="0" u="none" strike="noStrike" dirty="0" err="1">
                <a:solidFill>
                  <a:srgbClr val="000000"/>
                </a:solidFill>
                <a:effectLst/>
                <a:latin typeface="Times New Roman" panose="02020603050405020304" pitchFamily="18" charset="0"/>
              </a:rPr>
              <a:t>Girshick</a:t>
            </a:r>
            <a:r>
              <a:rPr lang="en-US" sz="1800" b="0" i="0" u="none" strike="noStrike" dirty="0">
                <a:solidFill>
                  <a:srgbClr val="000000"/>
                </a:solidFill>
                <a:effectLst/>
                <a:latin typeface="Times New Roman" panose="02020603050405020304" pitchFamily="18" charset="0"/>
              </a:rPr>
              <a:t>.</a:t>
            </a: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a:t>
            </a:r>
            <a:r>
              <a:rPr lang="en-US" sz="1800" b="1" i="0" u="none" strike="noStrike" dirty="0" err="1">
                <a:solidFill>
                  <a:srgbClr val="000000"/>
                </a:solidFill>
                <a:effectLst/>
                <a:latin typeface="Times New Roman" panose="02020603050405020304" pitchFamily="18" charset="0"/>
              </a:rPr>
              <a:t>EfficientNet</a:t>
            </a:r>
            <a:r>
              <a:rPr lang="en-US" sz="1800" b="1" i="0" u="none" strike="noStrike" dirty="0">
                <a:solidFill>
                  <a:srgbClr val="000000"/>
                </a:solidFill>
                <a:effectLst/>
                <a:latin typeface="Times New Roman" panose="02020603050405020304" pitchFamily="18" charset="0"/>
              </a:rPr>
              <a:t>: Rethinking Model Scaling for Convolutional Neural Networks" </a:t>
            </a:r>
            <a:r>
              <a:rPr lang="en-US" sz="1800" b="0" i="0" u="none" strike="noStrike" dirty="0">
                <a:solidFill>
                  <a:srgbClr val="000000"/>
                </a:solidFill>
                <a:effectLst/>
                <a:latin typeface="Times New Roman" panose="02020603050405020304" pitchFamily="18" charset="0"/>
              </a:rPr>
              <a:t>by </a:t>
            </a:r>
            <a:r>
              <a:rPr lang="en-US" sz="1800" b="0" i="0" u="none" strike="noStrike" dirty="0" err="1">
                <a:solidFill>
                  <a:srgbClr val="000000"/>
                </a:solidFill>
                <a:effectLst/>
                <a:latin typeface="Times New Roman" panose="02020603050405020304" pitchFamily="18" charset="0"/>
              </a:rPr>
              <a:t>Mingxing</a:t>
            </a:r>
            <a:r>
              <a:rPr lang="en-US" sz="1800" b="0" i="0" u="none" strike="noStrike" dirty="0">
                <a:solidFill>
                  <a:srgbClr val="000000"/>
                </a:solidFill>
                <a:effectLst/>
                <a:latin typeface="Times New Roman" panose="02020603050405020304" pitchFamily="18" charset="0"/>
              </a:rPr>
              <a:t> Tan and Quoc V. Le.</a:t>
            </a:r>
            <a:endParaRPr lang="en-US" sz="1800" dirty="0">
              <a:solidFill>
                <a:srgbClr val="000000"/>
              </a:solidFill>
              <a:latin typeface="Times New Roman" panose="02020603050405020304" pitchFamily="18" charset="0"/>
            </a:endParaRPr>
          </a:p>
          <a:p>
            <a:pPr lvl="2" algn="just">
              <a:buFont typeface="Wingdings" panose="05000000000000000000" pitchFamily="2" charset="2"/>
              <a:buChar char="Ø"/>
            </a:pPr>
            <a:r>
              <a:rPr lang="en-US" sz="1800" b="1" i="0" u="none" strike="noStrike" dirty="0">
                <a:solidFill>
                  <a:srgbClr val="000000"/>
                </a:solidFill>
                <a:effectLst/>
                <a:latin typeface="Times New Roman" panose="02020603050405020304" pitchFamily="18" charset="0"/>
              </a:rPr>
              <a:t>"Going Deeper with Convolutions" </a:t>
            </a:r>
            <a:r>
              <a:rPr lang="en-US" sz="1800" b="0" i="0" u="none" strike="noStrike" dirty="0">
                <a:solidFill>
                  <a:srgbClr val="000000"/>
                </a:solidFill>
                <a:effectLst/>
                <a:latin typeface="Times New Roman" panose="02020603050405020304" pitchFamily="18" charset="0"/>
              </a:rPr>
              <a:t>by Christian </a:t>
            </a:r>
            <a:r>
              <a:rPr lang="en-US" sz="1800" b="0" i="0" u="none" strike="noStrike" dirty="0" err="1">
                <a:solidFill>
                  <a:srgbClr val="000000"/>
                </a:solidFill>
                <a:effectLst/>
                <a:latin typeface="Times New Roman" panose="02020603050405020304" pitchFamily="18" charset="0"/>
              </a:rPr>
              <a:t>Szegedy</a:t>
            </a:r>
            <a:r>
              <a:rPr lang="en-US" sz="1800" b="0" i="0" u="none" strike="noStrike" dirty="0">
                <a:solidFill>
                  <a:srgbClr val="000000"/>
                </a:solidFill>
                <a:effectLst/>
                <a:latin typeface="Times New Roman" panose="02020603050405020304" pitchFamily="18" charset="0"/>
              </a:rPr>
              <a:t>, Wei Liu, </a:t>
            </a:r>
            <a:r>
              <a:rPr lang="en-US" sz="1800" b="0" i="0" u="none" strike="noStrike" dirty="0" err="1">
                <a:solidFill>
                  <a:srgbClr val="000000"/>
                </a:solidFill>
                <a:effectLst/>
                <a:latin typeface="Times New Roman" panose="02020603050405020304" pitchFamily="18" charset="0"/>
              </a:rPr>
              <a:t>Yangqing</a:t>
            </a:r>
            <a:r>
              <a:rPr lang="en-US" sz="1800" b="0" i="0" u="none" strike="noStrike" dirty="0">
                <a:solidFill>
                  <a:srgbClr val="000000"/>
                </a:solidFill>
                <a:effectLst/>
                <a:latin typeface="Times New Roman" panose="02020603050405020304" pitchFamily="18" charset="0"/>
              </a:rPr>
              <a:t> Jia, Pierre </a:t>
            </a:r>
            <a:r>
              <a:rPr lang="en-US" sz="1800" b="0" i="0" u="none" strike="noStrike" dirty="0" err="1">
                <a:solidFill>
                  <a:srgbClr val="000000"/>
                </a:solidFill>
                <a:effectLst/>
                <a:latin typeface="Times New Roman" panose="02020603050405020304" pitchFamily="18" charset="0"/>
              </a:rPr>
              <a:t>Sermanet</a:t>
            </a:r>
            <a:r>
              <a:rPr lang="en-US" sz="1800" b="0" i="0" u="none" strike="noStrike" dirty="0">
                <a:solidFill>
                  <a:srgbClr val="000000"/>
                </a:solidFill>
                <a:effectLst/>
                <a:latin typeface="Times New Roman" panose="02020603050405020304" pitchFamily="18" charset="0"/>
              </a:rPr>
              <a:t>, Scott Reed, Dragomir </a:t>
            </a:r>
            <a:r>
              <a:rPr lang="en-US" sz="1800" b="0" i="0" u="none" strike="noStrike" dirty="0" err="1">
                <a:solidFill>
                  <a:srgbClr val="000000"/>
                </a:solidFill>
                <a:effectLst/>
                <a:latin typeface="Times New Roman" panose="02020603050405020304" pitchFamily="18" charset="0"/>
              </a:rPr>
              <a:t>Anguelov</a:t>
            </a:r>
            <a:r>
              <a:rPr lang="en-US" sz="1800" b="0" i="0" u="none" strike="noStrike" dirty="0">
                <a:solidFill>
                  <a:srgbClr val="000000"/>
                </a:solidFill>
                <a:effectLst/>
                <a:latin typeface="Times New Roman" panose="02020603050405020304" pitchFamily="18" charset="0"/>
              </a:rPr>
              <a:t>, Dumitru Erhan, Vincent </a:t>
            </a:r>
            <a:r>
              <a:rPr lang="en-US" sz="1800" b="0" i="0" u="none" strike="noStrike" dirty="0" err="1">
                <a:solidFill>
                  <a:srgbClr val="000000"/>
                </a:solidFill>
                <a:effectLst/>
                <a:latin typeface="Times New Roman" panose="02020603050405020304" pitchFamily="18" charset="0"/>
              </a:rPr>
              <a:t>Vanhoucke</a:t>
            </a:r>
            <a:r>
              <a:rPr lang="en-US" sz="1800" b="0" i="0" u="none" strike="noStrike" dirty="0">
                <a:solidFill>
                  <a:srgbClr val="000000"/>
                </a:solidFill>
                <a:effectLst/>
                <a:latin typeface="Times New Roman" panose="02020603050405020304" pitchFamily="18" charset="0"/>
              </a:rPr>
              <a:t>, and Andrew </a:t>
            </a:r>
            <a:r>
              <a:rPr lang="en-US" sz="1800" b="0" i="0" u="none" strike="noStrike" dirty="0" err="1">
                <a:solidFill>
                  <a:srgbClr val="000000"/>
                </a:solidFill>
                <a:effectLst/>
                <a:latin typeface="Times New Roman" panose="02020603050405020304" pitchFamily="18" charset="0"/>
              </a:rPr>
              <a:t>Rabinovich</a:t>
            </a:r>
            <a:endParaRPr lang="en-US" dirty="0"/>
          </a:p>
        </p:txBody>
      </p:sp>
    </p:spTree>
    <p:extLst>
      <p:ext uri="{BB962C8B-B14F-4D97-AF65-F5344CB8AC3E}">
        <p14:creationId xmlns:p14="http://schemas.microsoft.com/office/powerpoint/2010/main" val="2480427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CA11-8CBA-D0FD-BFD7-20D413B412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Design</a:t>
            </a:r>
          </a:p>
        </p:txBody>
      </p:sp>
      <p:sp>
        <p:nvSpPr>
          <p:cNvPr id="3" name="Content Placeholder 2">
            <a:extLst>
              <a:ext uri="{FF2B5EF4-FFF2-40B4-BE49-F238E27FC236}">
                <a16:creationId xmlns:a16="http://schemas.microsoft.com/office/drawing/2014/main" id="{F1A97FE9-93DD-CD32-6BDC-FA41B269D1F4}"/>
              </a:ext>
            </a:extLst>
          </p:cNvPr>
          <p:cNvSpPr>
            <a:spLocks noGrp="1"/>
          </p:cNvSpPr>
          <p:nvPr>
            <p:ph idx="1"/>
          </p:nvPr>
        </p:nvSpPr>
        <p:spPr/>
        <p:txBody>
          <a:bodyPr/>
          <a:lstStyle/>
          <a:p>
            <a:pPr marL="0" indent="0" algn="just">
              <a:buNone/>
            </a:pPr>
            <a:r>
              <a:rPr lang="en-US" sz="1800" dirty="0">
                <a:latin typeface="Times New Roman" panose="02020603050405020304" pitchFamily="18" charset="0"/>
                <a:cs typeface="Times New Roman" panose="02020603050405020304" pitchFamily="18" charset="0"/>
              </a:rPr>
              <a:t>The research design for </a:t>
            </a:r>
            <a:r>
              <a:rPr lang="en-US" sz="1800" dirty="0" err="1">
                <a:latin typeface="Times New Roman" panose="02020603050405020304" pitchFamily="18" charset="0"/>
                <a:cs typeface="Times New Roman" panose="02020603050405020304" pitchFamily="18" charset="0"/>
              </a:rPr>
              <a:t>DeepFlora</a:t>
            </a:r>
            <a:r>
              <a:rPr lang="en-US" sz="1800" dirty="0">
                <a:latin typeface="Times New Roman" panose="02020603050405020304" pitchFamily="18" charset="0"/>
                <a:cs typeface="Times New Roman" panose="02020603050405020304" pitchFamily="18" charset="0"/>
              </a:rPr>
              <a:t>: Automating Flower Classification with CNNs encompasses a comprehensive approach to developing and evaluating a deep learning model for flower detection and classification. It involves several key stages which includes the following:</a:t>
            </a:r>
          </a:p>
          <a:p>
            <a:pPr lvl="2" algn="just"/>
            <a:endParaRPr lang="en-US" sz="1000" dirty="0">
              <a:latin typeface="Times New Roman" panose="02020603050405020304" pitchFamily="18" charset="0"/>
              <a:cs typeface="Times New Roman" panose="02020603050405020304" pitchFamily="18" charset="0"/>
            </a:endParaRP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Objective</a:t>
            </a:r>
            <a:endParaRPr lang="en-US" sz="1000" dirty="0">
              <a:solidFill>
                <a:srgbClr val="000000"/>
              </a:solidFill>
              <a:latin typeface="Times New Roman" panose="02020603050405020304" pitchFamily="18" charset="0"/>
              <a:cs typeface="Times New Roman" panose="02020603050405020304" pitchFamily="18" charset="0"/>
            </a:endParaRP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Data Collection </a:t>
            </a: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Data Preprocessing </a:t>
            </a: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Model Development </a:t>
            </a: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Model Training </a:t>
            </a: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Model Validation</a:t>
            </a:r>
            <a:endParaRPr lang="en-US" sz="1800" dirty="0">
              <a:solidFill>
                <a:srgbClr val="000000"/>
              </a:solidFill>
              <a:latin typeface="Times New Roman" panose="02020603050405020304" pitchFamily="18" charset="0"/>
              <a:cs typeface="Times New Roman" panose="02020603050405020304" pitchFamily="18" charset="0"/>
            </a:endParaRPr>
          </a:p>
          <a:p>
            <a:pPr lvl="2"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 Model Evaluation</a:t>
            </a:r>
          </a:p>
          <a:p>
            <a:pPr marL="914400" lvl="2" indent="0" algn="just">
              <a:buNone/>
            </a:pPr>
            <a:endParaRPr lang="en-US" sz="1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693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14A9-04E7-468E-ADE8-8989509291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B41938D-9F17-5089-8EA2-CE6EF8D06D5F}"/>
              </a:ext>
            </a:extLst>
          </p:cNvPr>
          <p:cNvSpPr>
            <a:spLocks noGrp="1"/>
          </p:cNvSpPr>
          <p:nvPr>
            <p:ph idx="1"/>
          </p:nvPr>
        </p:nvSpPr>
        <p:spPr/>
        <p:txBody>
          <a:bodyPr/>
          <a:lstStyle/>
          <a:p>
            <a:pPr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The code provided implements a Convolutional Neural Network (CNN) for the task of flower classification. CNNs are a type of deep learning model particularly well-suited for image classification tasks due to their ability to effectively capture spatial hierarchies of features within images. The model development process used in this code involves several steps.</a:t>
            </a:r>
          </a:p>
          <a:p>
            <a:pPr marL="1428750" lvl="2" indent="-285750" algn="just">
              <a:spcBef>
                <a:spcPts val="1200"/>
              </a:spcBef>
              <a:spcAft>
                <a:spcPts val="1200"/>
              </a:spcAft>
            </a:pPr>
            <a:r>
              <a:rPr lang="en-US" sz="1800" b="0" i="0" u="none" strike="noStrike" dirty="0">
                <a:solidFill>
                  <a:srgbClr val="000000"/>
                </a:solidFill>
                <a:effectLst/>
                <a:latin typeface="Times New Roman" panose="02020603050405020304" pitchFamily="18" charset="0"/>
              </a:rPr>
              <a:t>Base Model Selection</a:t>
            </a:r>
          </a:p>
          <a:p>
            <a:pPr marL="1428750" lvl="2" indent="-285750" algn="just">
              <a:spcBef>
                <a:spcPts val="1200"/>
              </a:spcBef>
              <a:spcAft>
                <a:spcPts val="1200"/>
              </a:spcAft>
            </a:pPr>
            <a:r>
              <a:rPr lang="en-US" sz="1800" b="0" i="0" u="none" strike="noStrike" dirty="0">
                <a:solidFill>
                  <a:srgbClr val="000000"/>
                </a:solidFill>
                <a:effectLst/>
                <a:latin typeface="Times New Roman" panose="02020603050405020304" pitchFamily="18" charset="0"/>
              </a:rPr>
              <a:t>Model Architecture Definition</a:t>
            </a:r>
          </a:p>
          <a:p>
            <a:pPr marL="1428750" lvl="2" indent="-285750" algn="just">
              <a:spcBef>
                <a:spcPts val="1200"/>
              </a:spcBef>
              <a:spcAft>
                <a:spcPts val="1200"/>
              </a:spcAft>
            </a:pPr>
            <a:r>
              <a:rPr lang="en-US" sz="1800" b="0" i="0" u="none" strike="noStrike" dirty="0">
                <a:solidFill>
                  <a:srgbClr val="000000"/>
                </a:solidFill>
                <a:effectLst/>
                <a:latin typeface="Times New Roman" panose="02020603050405020304" pitchFamily="18" charset="0"/>
              </a:rPr>
              <a:t>Model Architecture Diagram</a:t>
            </a:r>
          </a:p>
          <a:p>
            <a:pPr indent="0" algn="just" rtl="0">
              <a:spcBef>
                <a:spcPts val="1200"/>
              </a:spcBef>
              <a:spcAft>
                <a:spcPts val="1200"/>
              </a:spcAft>
              <a:buNone/>
            </a:pPr>
            <a:endParaRPr lang="en-US" b="0" dirty="0">
              <a:effectLst/>
            </a:endParaRPr>
          </a:p>
          <a:p>
            <a:pPr marL="0" indent="0">
              <a:buNone/>
            </a:pPr>
            <a:endParaRPr lang="en-US" dirty="0"/>
          </a:p>
        </p:txBody>
      </p:sp>
    </p:spTree>
    <p:extLst>
      <p:ext uri="{BB962C8B-B14F-4D97-AF65-F5344CB8AC3E}">
        <p14:creationId xmlns:p14="http://schemas.microsoft.com/office/powerpoint/2010/main" val="1369136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1BA-4476-C98C-E411-D45B0F50B0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Architecture Diagram</a:t>
            </a:r>
          </a:p>
        </p:txBody>
      </p:sp>
      <p:pic>
        <p:nvPicPr>
          <p:cNvPr id="7" name="Content Placeholder 6">
            <a:extLst>
              <a:ext uri="{FF2B5EF4-FFF2-40B4-BE49-F238E27FC236}">
                <a16:creationId xmlns:a16="http://schemas.microsoft.com/office/drawing/2014/main" id="{4A28D26B-5B22-6869-207B-4EC7AF523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595" y="1825625"/>
            <a:ext cx="4994786" cy="4351338"/>
          </a:xfrm>
        </p:spPr>
      </p:pic>
    </p:spTree>
    <p:extLst>
      <p:ext uri="{BB962C8B-B14F-4D97-AF65-F5344CB8AC3E}">
        <p14:creationId xmlns:p14="http://schemas.microsoft.com/office/powerpoint/2010/main" val="3093744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8030-85E1-C4B9-2B10-74E1CC38D5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Flow through the model:</a:t>
            </a:r>
          </a:p>
        </p:txBody>
      </p:sp>
      <p:sp>
        <p:nvSpPr>
          <p:cNvPr id="3" name="Content Placeholder 2">
            <a:extLst>
              <a:ext uri="{FF2B5EF4-FFF2-40B4-BE49-F238E27FC236}">
                <a16:creationId xmlns:a16="http://schemas.microsoft.com/office/drawing/2014/main" id="{7812EE6B-B1BC-124C-98B7-E112BC9A1DF7}"/>
              </a:ext>
            </a:extLst>
          </p:cNvPr>
          <p:cNvSpPr>
            <a:spLocks noGrp="1"/>
          </p:cNvSpPr>
          <p:nvPr>
            <p:ph idx="1"/>
          </p:nvPr>
        </p:nvSpPr>
        <p:spPr>
          <a:xfrm>
            <a:off x="838200" y="1825625"/>
            <a:ext cx="11039168" cy="4667250"/>
          </a:xfrm>
        </p:spPr>
        <p:txBody>
          <a:bodyPr/>
          <a:lstStyle/>
          <a:p>
            <a:pPr algn="just"/>
            <a:r>
              <a:rPr lang="en-US" sz="1800" b="1" i="0" u="none" strike="noStrike" dirty="0">
                <a:solidFill>
                  <a:srgbClr val="000000"/>
                </a:solidFill>
                <a:effectLst/>
                <a:latin typeface="Times New Roman" panose="02020603050405020304" pitchFamily="18" charset="0"/>
              </a:rPr>
              <a:t>Input Layer: </a:t>
            </a:r>
            <a:r>
              <a:rPr lang="en-US" sz="1800" i="0" u="none" strike="noStrike" dirty="0">
                <a:solidFill>
                  <a:srgbClr val="000000"/>
                </a:solidFill>
                <a:effectLst/>
                <a:latin typeface="Times New Roman" panose="02020603050405020304" pitchFamily="18" charset="0"/>
              </a:rPr>
              <a:t>Preprocessed images are fed into the input layer of the model.</a:t>
            </a:r>
          </a:p>
          <a:p>
            <a:pPr marL="0" indent="0" algn="just">
              <a:buNone/>
            </a:pPr>
            <a:endParaRPr lang="en-US" sz="1800" i="0" u="none" strike="noStrike" dirty="0">
              <a:solidFill>
                <a:srgbClr val="000000"/>
              </a:solidFill>
              <a:effectLst/>
              <a:latin typeface="Times New Roman" panose="02020603050405020304" pitchFamily="18" charset="0"/>
            </a:endParaRPr>
          </a:p>
          <a:p>
            <a:pPr algn="just"/>
            <a:r>
              <a:rPr lang="en-US" sz="1800" b="1" i="0" u="none" strike="noStrike" dirty="0">
                <a:solidFill>
                  <a:srgbClr val="000000"/>
                </a:solidFill>
                <a:effectLst/>
                <a:latin typeface="Times New Roman" panose="02020603050405020304" pitchFamily="18" charset="0"/>
              </a:rPr>
              <a:t>EfficientNetB6 Base Model: </a:t>
            </a:r>
            <a:r>
              <a:rPr lang="en-US" sz="1800" i="0" u="none" strike="noStrike" dirty="0">
                <a:solidFill>
                  <a:srgbClr val="000000"/>
                </a:solidFill>
                <a:effectLst/>
                <a:latin typeface="Times New Roman" panose="02020603050405020304" pitchFamily="18" charset="0"/>
              </a:rPr>
              <a:t>EfficientNetB6 extracts meaningful features from the input images, leveraging its deep architecture and sophisticated design</a:t>
            </a:r>
            <a:r>
              <a:rPr lang="en-US" sz="1800" b="1" i="0" u="none" strike="noStrike" dirty="0">
                <a:solidFill>
                  <a:srgbClr val="000000"/>
                </a:solidFill>
                <a:effectLst/>
                <a:latin typeface="Times New Roman" panose="02020603050405020304" pitchFamily="18" charset="0"/>
              </a:rPr>
              <a:t>.</a:t>
            </a:r>
          </a:p>
          <a:p>
            <a:pPr algn="just"/>
            <a:endParaRPr lang="en-US" sz="1800" b="1" dirty="0">
              <a:solidFill>
                <a:srgbClr val="000000"/>
              </a:solidFill>
              <a:latin typeface="Times New Roman" panose="02020603050405020304" pitchFamily="18" charset="0"/>
            </a:endParaRPr>
          </a:p>
          <a:p>
            <a:pPr algn="just"/>
            <a:r>
              <a:rPr lang="en-US" sz="1800" b="1" i="0" u="none" strike="noStrike" dirty="0">
                <a:solidFill>
                  <a:srgbClr val="000000"/>
                </a:solidFill>
                <a:effectLst/>
                <a:latin typeface="Times New Roman" panose="02020603050405020304" pitchFamily="18" charset="0"/>
              </a:rPr>
              <a:t>GlobalAveragePooling2D Layer: </a:t>
            </a:r>
            <a:r>
              <a:rPr lang="en-US" sz="1800" i="0" u="none" strike="noStrike" dirty="0">
                <a:solidFill>
                  <a:srgbClr val="000000"/>
                </a:solidFill>
                <a:effectLst/>
                <a:latin typeface="Times New Roman" panose="02020603050405020304" pitchFamily="18" charset="0"/>
              </a:rPr>
              <a:t>This layer aggregates spatial information across all channels of the feature maps, reducing the spatial dimensions to a single vector.</a:t>
            </a:r>
          </a:p>
          <a:p>
            <a:pPr algn="just"/>
            <a:endParaRPr lang="en-US" sz="1800" dirty="0">
              <a:solidFill>
                <a:srgbClr val="000000"/>
              </a:solidFill>
              <a:latin typeface="Times New Roman" panose="02020603050405020304" pitchFamily="18" charset="0"/>
            </a:endParaRPr>
          </a:p>
          <a:p>
            <a:pPr algn="just"/>
            <a:r>
              <a:rPr lang="en-US" sz="1800" b="1" i="0" u="none" strike="noStrike" dirty="0">
                <a:solidFill>
                  <a:srgbClr val="000000"/>
                </a:solidFill>
                <a:effectLst/>
                <a:latin typeface="Times New Roman" panose="02020603050405020304" pitchFamily="18" charset="0"/>
              </a:rPr>
              <a:t>Dense (</a:t>
            </a:r>
            <a:r>
              <a:rPr lang="en-US" sz="1800" b="1" i="0" u="none" strike="noStrike" dirty="0" err="1">
                <a:solidFill>
                  <a:srgbClr val="000000"/>
                </a:solidFill>
                <a:effectLst/>
                <a:latin typeface="Times New Roman" panose="02020603050405020304" pitchFamily="18" charset="0"/>
              </a:rPr>
              <a:t>Softmax</a:t>
            </a:r>
            <a:r>
              <a:rPr lang="en-US" sz="1800" b="1" i="0" u="none" strike="noStrike" dirty="0">
                <a:solidFill>
                  <a:srgbClr val="000000"/>
                </a:solidFill>
                <a:effectLst/>
                <a:latin typeface="Times New Roman" panose="02020603050405020304" pitchFamily="18" charset="0"/>
              </a:rPr>
              <a:t>) Layer: </a:t>
            </a:r>
            <a:r>
              <a:rPr lang="en-US" sz="1800" b="0" i="0" u="none" strike="noStrike" dirty="0">
                <a:solidFill>
                  <a:srgbClr val="000000"/>
                </a:solidFill>
                <a:effectLst/>
                <a:latin typeface="Times New Roman" panose="02020603050405020304" pitchFamily="18" charset="0"/>
              </a:rPr>
              <a:t>The </a:t>
            </a:r>
            <a:r>
              <a:rPr lang="en-US" sz="1800" b="0" i="0" u="none" strike="noStrike" dirty="0" err="1">
                <a:solidFill>
                  <a:srgbClr val="000000"/>
                </a:solidFill>
                <a:effectLst/>
                <a:latin typeface="Times New Roman" panose="02020603050405020304" pitchFamily="18" charset="0"/>
              </a:rPr>
              <a:t>softmax</a:t>
            </a:r>
            <a:r>
              <a:rPr lang="en-US" sz="1800" b="0" i="0" u="none" strike="noStrike" dirty="0">
                <a:solidFill>
                  <a:srgbClr val="000000"/>
                </a:solidFill>
                <a:effectLst/>
                <a:latin typeface="Times New Roman" panose="02020603050405020304" pitchFamily="18" charset="0"/>
              </a:rPr>
              <a:t> layer outputs the probabilities of each class (flower category) for a given input image.</a:t>
            </a:r>
            <a:endParaRPr lang="en-US" sz="1800" b="1" i="0" u="none" strike="noStrike" dirty="0">
              <a:solidFill>
                <a:srgbClr val="000000"/>
              </a:solidFill>
              <a:effectLst/>
              <a:latin typeface="Times New Roman" panose="02020603050405020304" pitchFamily="18" charset="0"/>
            </a:endParaRPr>
          </a:p>
          <a:p>
            <a:pPr algn="just"/>
            <a:endParaRPr lang="en-US" sz="1800" i="0" u="none" strike="noStrike" dirty="0">
              <a:solidFill>
                <a:srgbClr val="000000"/>
              </a:solidFill>
              <a:effectLst/>
              <a:latin typeface="Times New Roman" panose="02020603050405020304" pitchFamily="18" charset="0"/>
            </a:endParaRPr>
          </a:p>
          <a:p>
            <a:pPr algn="just"/>
            <a:r>
              <a:rPr lang="en-US" sz="1800" b="1" i="0" u="none" strike="noStrike" dirty="0">
                <a:solidFill>
                  <a:srgbClr val="000000"/>
                </a:solidFill>
                <a:effectLst/>
                <a:latin typeface="Times New Roman" panose="02020603050405020304" pitchFamily="18" charset="0"/>
              </a:rPr>
              <a:t>Output Layer:</a:t>
            </a:r>
            <a:r>
              <a:rPr lang="en-US" sz="1800" b="1"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The final layer of the network produces the classification probabilities for each flower category.</a:t>
            </a:r>
          </a:p>
          <a:p>
            <a:pPr marL="0" indent="0" algn="just">
              <a:buNone/>
            </a:pPr>
            <a:endParaRPr lang="en-US" sz="1800" i="0" u="none" strike="noStrike" dirty="0">
              <a:solidFill>
                <a:srgbClr val="000000"/>
              </a:solidFill>
              <a:effectLst/>
              <a:latin typeface="Times New Roman" panose="02020603050405020304" pitchFamily="18" charset="0"/>
            </a:endParaRPr>
          </a:p>
          <a:p>
            <a:pPr algn="just"/>
            <a:endParaRPr lang="en-US" sz="1800" b="1" i="0" u="none" strike="noStrike" dirty="0">
              <a:solidFill>
                <a:srgbClr val="000000"/>
              </a:solidFill>
              <a:effectLst/>
              <a:latin typeface="Times New Roman" panose="02020603050405020304" pitchFamily="18" charset="0"/>
            </a:endParaRPr>
          </a:p>
          <a:p>
            <a:pPr algn="just"/>
            <a:endParaRPr lang="en-US" sz="1800" b="1" i="0" u="none" strike="noStrike" dirty="0">
              <a:solidFill>
                <a:srgbClr val="000000"/>
              </a:solidFill>
              <a:effectLst/>
              <a:latin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616080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FA5A-C54A-923D-79A6-D1ED9D0436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Compilation:</a:t>
            </a:r>
          </a:p>
        </p:txBody>
      </p:sp>
      <p:sp>
        <p:nvSpPr>
          <p:cNvPr id="3" name="Content Placeholder 2">
            <a:extLst>
              <a:ext uri="{FF2B5EF4-FFF2-40B4-BE49-F238E27FC236}">
                <a16:creationId xmlns:a16="http://schemas.microsoft.com/office/drawing/2014/main" id="{3A064D8A-C25F-FA40-44A6-EBE64C36D9D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model is compiled using categorical cross-entropy as the loss function and the Adam optimizer with a specified learning rate. Additionally, accuracy is monitored as a metric during training.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compilation of the model is a critical step in the deep learning pipeline, where we specify various parameters that govern the training process.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590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239</TotalTime>
  <Words>1699</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Office Theme</vt:lpstr>
      <vt:lpstr>1_Office Theme</vt:lpstr>
      <vt:lpstr>DeepFlora: Automating Flower Classification with CNNs</vt:lpstr>
      <vt:lpstr>Abstract:</vt:lpstr>
      <vt:lpstr>Introduction:</vt:lpstr>
      <vt:lpstr> Literature Review:</vt:lpstr>
      <vt:lpstr>Research Design</vt:lpstr>
      <vt:lpstr> Model Development:</vt:lpstr>
      <vt:lpstr>Model Architecture Diagram</vt:lpstr>
      <vt:lpstr>Data Flow through the model:</vt:lpstr>
      <vt:lpstr>Model Compilation:</vt:lpstr>
      <vt:lpstr>Model Training:</vt:lpstr>
      <vt:lpstr>Fine-tuning:</vt:lpstr>
      <vt:lpstr>Model Evaluation:</vt:lpstr>
      <vt:lpstr>Test-Time Augmentation (TTA):</vt:lpstr>
      <vt:lpstr>Results</vt:lpstr>
      <vt:lpstr>Accuracy and Loss Graph</vt:lpstr>
      <vt:lpstr>Test Metrics: </vt:lpstr>
      <vt:lpstr>Confusion Matrix:</vt:lpstr>
      <vt:lpstr>Conclusion:</vt:lpstr>
      <vt:lpstr>System Requirements:</vt:lpstr>
      <vt:lpstr>PowerPoint Presentation</vt:lpstr>
      <vt:lpstr>Output:   Step-1</vt:lpstr>
      <vt:lpstr>Step-2:</vt:lpstr>
      <vt:lpstr>Step-3: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DeepFlora: Automating Flower Classification with CNNs</dc:title>
  <dc:creator>Ganesh Raj</dc:creator>
  <cp:lastModifiedBy>Ganesh Raj</cp:lastModifiedBy>
  <cp:revision>2</cp:revision>
  <dcterms:created xsi:type="dcterms:W3CDTF">2024-04-19T06:36:50Z</dcterms:created>
  <dcterms:modified xsi:type="dcterms:W3CDTF">2024-05-17T13:31:54Z</dcterms:modified>
</cp:coreProperties>
</file>