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GANESHRAM 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ASSOCIATE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622300"/>
            <a:ext cx="10960100" cy="5664200"/>
          </a:xfrm>
        </p:spPr>
        <p:txBody>
          <a:bodyPr/>
          <a:lstStyle/>
          <a:p>
            <a:r>
              <a:rPr lang="en-US" sz="3600" b="1" u="sng" dirty="0"/>
              <a:t>Summary of key </a:t>
            </a:r>
            <a:r>
              <a:rPr lang="en-US" sz="3600" b="1" u="sng" dirty="0" smtClean="0"/>
              <a:t>achievements</a:t>
            </a:r>
            <a:br>
              <a:rPr lang="en-US" sz="3600" b="1" u="sng" dirty="0" smtClean="0"/>
            </a:br>
            <a:r>
              <a:rPr lang="en-US" sz="2800" dirty="0"/>
              <a:t>Aspiring Architect Certification</a:t>
            </a:r>
            <a:br>
              <a:rPr lang="en-US" sz="2800" dirty="0"/>
            </a:br>
            <a:r>
              <a:rPr lang="en-US" sz="2800" dirty="0"/>
              <a:t>Part of Architect Consulting Team for Client</a:t>
            </a:r>
            <a:br>
              <a:rPr lang="en-US" sz="2800" dirty="0"/>
            </a:br>
            <a:r>
              <a:rPr lang="en-US" sz="2800" dirty="0"/>
              <a:t>Several Spring Application POCs (</a:t>
            </a:r>
            <a:r>
              <a:rPr lang="en-US" sz="2800" dirty="0" err="1"/>
              <a:t>Redis</a:t>
            </a:r>
            <a:r>
              <a:rPr lang="en-US" sz="2800" dirty="0"/>
              <a:t> / </a:t>
            </a:r>
            <a:r>
              <a:rPr lang="en-US" sz="2800" dirty="0" err="1"/>
              <a:t>Hazlecast</a:t>
            </a:r>
            <a:r>
              <a:rPr lang="en-US" sz="2800" dirty="0"/>
              <a:t> / </a:t>
            </a:r>
            <a:r>
              <a:rPr lang="en-US" sz="2800" dirty="0" err="1"/>
              <a:t>EhCache</a:t>
            </a:r>
            <a:r>
              <a:rPr lang="en-US" sz="2800" dirty="0"/>
              <a:t> – Distributed cache)</a:t>
            </a:r>
            <a:br>
              <a:rPr lang="en-US" sz="2800" dirty="0"/>
            </a:br>
            <a:r>
              <a:rPr lang="en-US" sz="2800" dirty="0" smtClean="0"/>
              <a:t>Digital </a:t>
            </a:r>
            <a:r>
              <a:rPr lang="en-US" sz="2800" dirty="0"/>
              <a:t>Migration project (NSE)</a:t>
            </a:r>
            <a:br>
              <a:rPr lang="en-US" sz="2800" dirty="0"/>
            </a:br>
            <a:r>
              <a:rPr lang="en-US" sz="2800" dirty="0" smtClean="0"/>
              <a:t>Cloud Native Application Development (E-Sign)</a:t>
            </a:r>
            <a:br>
              <a:rPr lang="en-US" sz="2800" dirty="0" smtClean="0"/>
            </a:br>
            <a:r>
              <a:rPr lang="en-US" sz="2800" dirty="0" smtClean="0"/>
              <a:t>IBM Watson POC</a:t>
            </a:r>
            <a:br>
              <a:rPr lang="en-US" sz="2800" dirty="0" smtClean="0"/>
            </a:br>
            <a:r>
              <a:rPr lang="en-US" sz="2800" dirty="0" smtClean="0"/>
              <a:t>Full Stack Engineer Certification</a:t>
            </a:r>
            <a:br>
              <a:rPr lang="en-US" sz="2800" dirty="0" smtClean="0"/>
            </a:br>
            <a:r>
              <a:rPr lang="en-US" sz="2800" dirty="0" smtClean="0"/>
              <a:t>Challenging work environments (including Client location)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Project Management – </a:t>
            </a:r>
            <a:r>
              <a:rPr lang="en-US" sz="2800" dirty="0" smtClean="0"/>
              <a:t>Offshore </a:t>
            </a:r>
            <a:r>
              <a:rPr lang="en-US" sz="2800" dirty="0"/>
              <a:t>Project </a:t>
            </a:r>
            <a:r>
              <a:rPr lang="en-US" sz="2800" dirty="0" smtClean="0"/>
              <a:t>Lead</a:t>
            </a:r>
            <a:br>
              <a:rPr lang="en-US" sz="2800" dirty="0" smtClean="0"/>
            </a:b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7483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622300"/>
            <a:ext cx="10960100" cy="5664200"/>
          </a:xfrm>
        </p:spPr>
        <p:txBody>
          <a:bodyPr/>
          <a:lstStyle/>
          <a:p>
            <a:r>
              <a:rPr lang="en-US" sz="3600" b="1" u="sng" dirty="0" smtClean="0"/>
              <a:t>Performance in Past 12-18 months</a:t>
            </a:r>
            <a:br>
              <a:rPr lang="en-US" sz="3600" b="1" u="sng" dirty="0" smtClean="0"/>
            </a:br>
            <a:r>
              <a:rPr lang="en-US" sz="2800" dirty="0" smtClean="0"/>
              <a:t>- Development team for Cloud Native Application Development (E-Sign) being first such app in BBT</a:t>
            </a:r>
            <a:br>
              <a:rPr lang="en-US" sz="2800" dirty="0" smtClean="0"/>
            </a:br>
            <a:r>
              <a:rPr lang="en-US" sz="2800" dirty="0" smtClean="0"/>
              <a:t>- IBM Watson POC executed having static conversation, dynamic results from external API and dynamic results using Document search</a:t>
            </a:r>
            <a:br>
              <a:rPr lang="en-US" sz="2800" dirty="0" smtClean="0"/>
            </a:br>
            <a:r>
              <a:rPr lang="en-US" sz="2800" dirty="0" smtClean="0"/>
              <a:t>- Full Stack Engineer Certification having two applications with Angular based UI and Spring Boot Rest backend service.</a:t>
            </a:r>
            <a:br>
              <a:rPr lang="en-US" sz="2800" dirty="0" smtClean="0"/>
            </a:br>
            <a:r>
              <a:rPr lang="en-US" sz="2800" dirty="0" smtClean="0"/>
              <a:t>- Project </a:t>
            </a:r>
            <a:r>
              <a:rPr lang="en-US" sz="2800" dirty="0"/>
              <a:t>Management – </a:t>
            </a:r>
            <a:r>
              <a:rPr lang="en-US" sz="2800" dirty="0" smtClean="0"/>
              <a:t>Offshore </a:t>
            </a:r>
            <a:r>
              <a:rPr lang="en-US" sz="2800" dirty="0"/>
              <a:t>Project </a:t>
            </a:r>
            <a:r>
              <a:rPr lang="en-US" sz="2800" dirty="0" smtClean="0"/>
              <a:t>Lead taking care of critical online Banking application having 3 million users</a:t>
            </a:r>
            <a:br>
              <a:rPr lang="en-US" sz="2800" dirty="0" smtClean="0"/>
            </a:br>
            <a:r>
              <a:rPr lang="en-US" sz="2800" dirty="0" smtClean="0"/>
              <a:t>- Technical Support for other relative independent applications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12390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622300"/>
            <a:ext cx="10960100" cy="5664200"/>
          </a:xfrm>
        </p:spPr>
        <p:txBody>
          <a:bodyPr/>
          <a:lstStyle/>
          <a:p>
            <a:r>
              <a:rPr lang="en-US" sz="3600" b="1" u="sng" dirty="0" smtClean="0"/>
              <a:t>Delivery Impact</a:t>
            </a:r>
            <a:br>
              <a:rPr lang="en-US" sz="3600" b="1" u="sng" dirty="0" smtClean="0"/>
            </a:br>
            <a:r>
              <a:rPr lang="en-US" sz="2800" dirty="0" smtClean="0"/>
              <a:t>- Worked in Client Location with isolated team and delivered the tasks on time</a:t>
            </a:r>
            <a:br>
              <a:rPr lang="en-US" sz="2800" dirty="0" smtClean="0"/>
            </a:br>
            <a:r>
              <a:rPr lang="en-US" sz="2800" dirty="0" smtClean="0"/>
              <a:t>- Mentoring the Client team on Process Improvement guidance on handling the team</a:t>
            </a:r>
            <a:br>
              <a:rPr lang="en-US" sz="2800" dirty="0" smtClean="0"/>
            </a:br>
            <a:r>
              <a:rPr lang="en-US" sz="2800" dirty="0" smtClean="0"/>
              <a:t>- Quickly learnt the new technologies like Distributed caching, Netflix </a:t>
            </a:r>
            <a:r>
              <a:rPr lang="en-US" sz="2800" dirty="0" err="1" smtClean="0"/>
              <a:t>Zuul</a:t>
            </a:r>
            <a:r>
              <a:rPr lang="en-US" sz="2800" dirty="0" smtClean="0"/>
              <a:t> load balancing and delivered on time</a:t>
            </a:r>
            <a:br>
              <a:rPr lang="en-US" sz="2800" dirty="0" smtClean="0"/>
            </a:br>
            <a:r>
              <a:rPr lang="en-US" sz="2800" dirty="0" smtClean="0"/>
              <a:t>- Appreciated by Client when the Digital migration project went alive</a:t>
            </a:r>
            <a:br>
              <a:rPr lang="en-US" sz="2800" dirty="0" smtClean="0"/>
            </a:br>
            <a:r>
              <a:rPr lang="en-US" sz="2800" dirty="0" smtClean="0"/>
              <a:t>- Achieved full stack engineer improving the UI related technologies</a:t>
            </a:r>
            <a:br>
              <a:rPr lang="en-US" sz="2800" dirty="0" smtClean="0"/>
            </a:b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60223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100" y="622300"/>
            <a:ext cx="10960100" cy="5664200"/>
          </a:xfrm>
        </p:spPr>
        <p:txBody>
          <a:bodyPr/>
          <a:lstStyle/>
          <a:p>
            <a:r>
              <a:rPr lang="en-US" sz="3600" b="1" u="sng" dirty="0" smtClean="0"/>
              <a:t>Contribution to Account/Organization</a:t>
            </a:r>
            <a:br>
              <a:rPr lang="en-US" sz="3600" b="1" u="sng" dirty="0" smtClean="0"/>
            </a:br>
            <a:r>
              <a:rPr lang="en-US" sz="2800" dirty="0" smtClean="0"/>
              <a:t>- IBM Watson POC relating to Organization Digital envision as well as account level reference for Banking Vertical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Full Stack Engineer program adhering to Organization capabilities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- Grooming Team members for technical support in becoming Full Stack Engineers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25868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18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GANESHRAM LR</vt:lpstr>
      <vt:lpstr>Summary of key achievements Aspiring Architect Certification Part of Architect Consulting Team for Client Several Spring Application POCs (Redis / Hazlecast / EhCache – Distributed cache) Digital Migration project (NSE) Cloud Native Application Development (E-Sign) IBM Watson POC Full Stack Engineer Certification Challenging work environments (including Client location) Project Management – Offshore Project Lead </vt:lpstr>
      <vt:lpstr>Performance in Past 12-18 months - Development team for Cloud Native Application Development (E-Sign) being first such app in BBT - IBM Watson POC executed having static conversation, dynamic results from external API and dynamic results using Document search - Full Stack Engineer Certification having two applications with Angular based UI and Spring Boot Rest backend service. - Project Management – Offshore Project Lead taking care of critical online Banking application having 3 million users - Technical Support for other relative independent applications</vt:lpstr>
      <vt:lpstr>Delivery Impact - Worked in Client Location with isolated team and delivered the tasks on time - Mentoring the Client team on Process Improvement guidance on handling the team - Quickly learnt the new technologies like Distributed caching, Netflix Zuul load balancing and delivered on time - Appreciated by Client when the Digital migration project went alive - Achieved full stack engineer improving the UI related technologies </vt:lpstr>
      <vt:lpstr>Contribution to Account/Organization - IBM Watson POC relating to Organization Digital envision as well as account level reference for Banking Vertical  - Full Stack Engineer program adhering to Organization capabilities  - Grooming Team members for technical support in becoming Full Stack Engineers 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GANESHRAM LR</dc:title>
  <dc:creator>L R, Ganeshram (Cognizant)</dc:creator>
  <cp:lastModifiedBy>L R, Ganeshram (Cognizant)</cp:lastModifiedBy>
  <cp:revision>9</cp:revision>
  <dcterms:created xsi:type="dcterms:W3CDTF">2019-07-03T14:40:23Z</dcterms:created>
  <dcterms:modified xsi:type="dcterms:W3CDTF">2019-07-03T15:17:27Z</dcterms:modified>
</cp:coreProperties>
</file>