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66F07B-4663-4623-B5C7-30F2FC616F7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C4CADE-9400-47F9-874D-43A7CC81DCD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-152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 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hegde</a:t>
            </a:r>
            <a:r>
              <a:rPr lang="en-US" dirty="0" smtClean="0"/>
              <a:t> first grade </a:t>
            </a:r>
            <a:r>
              <a:rPr lang="en-US" dirty="0" err="1" smtClean="0"/>
              <a:t>colege</a:t>
            </a:r>
            <a:r>
              <a:rPr lang="en-US" dirty="0" smtClean="0"/>
              <a:t> </a:t>
            </a:r>
            <a:r>
              <a:rPr lang="en-US" dirty="0" err="1" smtClean="0"/>
              <a:t>kundapur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696200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Name : </a:t>
            </a:r>
            <a:r>
              <a:rPr lang="en-US" sz="3200" dirty="0" err="1" smtClean="0"/>
              <a:t>GoWithIt</a:t>
            </a:r>
            <a:r>
              <a:rPr lang="en-US" sz="3200" dirty="0" smtClean="0"/>
              <a:t> (Guiding Application)</a:t>
            </a:r>
          </a:p>
          <a:p>
            <a:r>
              <a:rPr lang="en-US" sz="3200" dirty="0" smtClean="0"/>
              <a:t>Under the </a:t>
            </a:r>
            <a:r>
              <a:rPr lang="en-US" sz="3200" dirty="0" err="1" smtClean="0"/>
              <a:t>Guidence</a:t>
            </a:r>
            <a:r>
              <a:rPr lang="en-US" sz="3200" dirty="0" smtClean="0"/>
              <a:t> of : </a:t>
            </a:r>
            <a:r>
              <a:rPr lang="en-US" sz="3200" dirty="0" err="1" smtClean="0"/>
              <a:t>Mr</a:t>
            </a:r>
            <a:r>
              <a:rPr lang="en-US" sz="3200" dirty="0" err="1" smtClean="0"/>
              <a:t>.</a:t>
            </a:r>
            <a:r>
              <a:rPr lang="en-US" sz="3200" dirty="0" err="1" smtClean="0"/>
              <a:t>Shrikanth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Asst Prof Dept of CS</a:t>
            </a:r>
          </a:p>
          <a:p>
            <a:r>
              <a:rPr lang="en-US" sz="3200" dirty="0" smtClean="0"/>
              <a:t>Project Team Members : </a:t>
            </a:r>
            <a:r>
              <a:rPr lang="en-US" sz="3200" dirty="0" err="1" smtClean="0"/>
              <a:t>Ganesh</a:t>
            </a:r>
            <a:r>
              <a:rPr lang="en-US" sz="3200" dirty="0" smtClean="0"/>
              <a:t> </a:t>
            </a:r>
            <a:r>
              <a:rPr lang="en-US" sz="3200" dirty="0" smtClean="0"/>
              <a:t>4703</a:t>
            </a:r>
          </a:p>
          <a:p>
            <a:r>
              <a:rPr lang="en-US" sz="3200" dirty="0" smtClean="0"/>
              <a:t>	</a:t>
            </a:r>
            <a:r>
              <a:rPr lang="en-US" sz="3200" dirty="0" smtClean="0"/>
              <a:t>				 Deepak 4727</a:t>
            </a:r>
          </a:p>
          <a:p>
            <a:r>
              <a:rPr lang="en-US" sz="3200" dirty="0" smtClean="0"/>
              <a:t>					</a:t>
            </a:r>
            <a:r>
              <a:rPr lang="en-US" sz="3200" dirty="0" err="1" smtClean="0"/>
              <a:t>Naman</a:t>
            </a:r>
            <a:r>
              <a:rPr lang="en-US" sz="3200" dirty="0" smtClean="0"/>
              <a:t> 4725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</TotalTime>
  <Words>35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Dr B B hegde first grade colege kundapur</vt:lpstr>
      <vt:lpstr>About Project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B B hegde first grade colege kundapur</dc:title>
  <dc:creator>msi 1</dc:creator>
  <cp:lastModifiedBy>msi 1</cp:lastModifiedBy>
  <cp:revision>2</cp:revision>
  <dcterms:created xsi:type="dcterms:W3CDTF">2022-07-11T15:04:48Z</dcterms:created>
  <dcterms:modified xsi:type="dcterms:W3CDTF">2022-07-11T15:15:30Z</dcterms:modified>
</cp:coreProperties>
</file>