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089B0-D8E7-4A18-931E-2F4663F4300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051A-39B7-4615-95C8-16E6AC365E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5051A-39B7-4615-95C8-16E6AC365E4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1AA307-1C98-4EB9-A167-09A936A865F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FA7CD4-BFE1-48EC-925A-12F9C4A647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SRI VENKATESA PERUMAL COLLEGE OF ENGINEERING AND TECHNOLOGY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Name : </a:t>
            </a:r>
            <a:r>
              <a:rPr lang="en-US" dirty="0" err="1" smtClean="0"/>
              <a:t>Y.Santhosh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 smtClean="0"/>
          </a:p>
          <a:p>
            <a:r>
              <a:rPr lang="en-US" dirty="0" smtClean="0"/>
              <a:t>Roll No:20G01A0579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61016"/>
          </a:xfrm>
        </p:spPr>
        <p:txBody>
          <a:bodyPr>
            <a:normAutofit/>
          </a:bodyPr>
          <a:lstStyle/>
          <a:p>
            <a:r>
              <a:rPr lang="en-US" dirty="0" smtClean="0"/>
              <a:t>IMPORTANCE OF ENGLISH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893496"/>
            <a:ext cx="8229600" cy="4286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stands as the global lingua franca, connecting people from various linguistic backgrounds and serving as a common language for international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an interconnected world, proficiency in English is a powerful tool that opens doors to collaboration, understanding, and shared knowledge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Beyond being a language, English acts as a gateway to a multitude of opportunities in education, career, and personal growth.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is the most widely spoken language globally, facilitating communication between people from diverse linguistic backgrounds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serves as a common ground for international business, diplomacy, and academia.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JOB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proficiency is often a prerequisite for many multinational corporations and global job opportunities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enhances employability and opens doors to careers with international reach.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ABROAD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proficiency is a key factor for students seeking to study abroad, providing access to diverse educational experiences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fosters cross-cultural understanding and broadens perspectives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in all areas like media, politics.</a:t>
            </a:r>
          </a:p>
          <a:p>
            <a:r>
              <a:rPr lang="en-US" dirty="0" smtClean="0"/>
              <a:t>To explore the world.</a:t>
            </a:r>
          </a:p>
          <a:p>
            <a:r>
              <a:rPr lang="en-US" dirty="0" smtClean="0"/>
              <a:t>To make friends from all over the world.</a:t>
            </a:r>
          </a:p>
          <a:p>
            <a:r>
              <a:rPr lang="en-US" dirty="0" smtClean="0"/>
              <a:t>It can provides more opportunities to growth of  careers.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the importance of the English language transcends its role as a mere means of communication. It serves as a powerful catalyst for global interconnectedness and personal development. As we've explored, English offers a myriad of advantages that impact various facets of our lives.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17000"/>
          </a:xfrm>
        </p:spPr>
        <p:txBody>
          <a:bodyPr/>
          <a:lstStyle/>
          <a:p>
            <a:r>
              <a:rPr lang="en-US" dirty="0" smtClean="0"/>
              <a:t>              THANK YOU…..!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324600"/>
            <a:ext cx="8229600" cy="10648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279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SRI VENKATESA PERUMAL COLLEGE OF ENGINEERING AND TECHNOLOGY </vt:lpstr>
      <vt:lpstr>IMPORTANCE OF ENGLISH LANGUAGE</vt:lpstr>
      <vt:lpstr>              INTRODUCTION</vt:lpstr>
      <vt:lpstr>UNIVERSAL COMMUNICATION</vt:lpstr>
      <vt:lpstr>GLOBAL JOB MARKET</vt:lpstr>
      <vt:lpstr>STUDY ABROAD OPPORTUNITIES</vt:lpstr>
      <vt:lpstr>ADVANTAGES</vt:lpstr>
      <vt:lpstr>CONCLUSION</vt:lpstr>
      <vt:lpstr>              THANK YOU…..!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VENKATESA PERUMAL COLLEGE OF ENGINEERING AND TECHNOLOGY</dc:title>
  <dc:creator>91934</dc:creator>
  <cp:lastModifiedBy>91934</cp:lastModifiedBy>
  <cp:revision>3</cp:revision>
  <dcterms:created xsi:type="dcterms:W3CDTF">2023-12-09T04:42:02Z</dcterms:created>
  <dcterms:modified xsi:type="dcterms:W3CDTF">2023-12-09T05:06:53Z</dcterms:modified>
</cp:coreProperties>
</file>