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 SemiBold"/>
      <p:regular r:id="rId16"/>
      <p:bold r:id="rId17"/>
      <p:italic r:id="rId18"/>
      <p:boldItalic r:id="rId19"/>
    </p:embeddedFont>
    <p:embeddedFont>
      <p:font typeface="Playfair Display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Open Sans SemiBold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Nunito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Lat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33" Type="http://schemas.openxmlformats.org/officeDocument/2006/relationships/font" Target="fonts/OpenSansSemiBold-bold.fntdata"/><Relationship Id="rId10" Type="http://schemas.openxmlformats.org/officeDocument/2006/relationships/slide" Target="slides/slide5.xml"/><Relationship Id="rId32" Type="http://schemas.openxmlformats.org/officeDocument/2006/relationships/font" Target="fonts/OpenSansSemiBold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SemiBold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SemiBold-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font" Target="fonts/NunitoSemiBold-bold.fntdata"/><Relationship Id="rId39" Type="http://schemas.openxmlformats.org/officeDocument/2006/relationships/font" Target="fonts/OpenSans-boldItalic.fntdata"/><Relationship Id="rId16" Type="http://schemas.openxmlformats.org/officeDocument/2006/relationships/font" Target="fonts/NunitoSemiBold-regular.fntdata"/><Relationship Id="rId38" Type="http://schemas.openxmlformats.org/officeDocument/2006/relationships/font" Target="fonts/OpenSans-italic.fntdata"/><Relationship Id="rId19" Type="http://schemas.openxmlformats.org/officeDocument/2006/relationships/font" Target="fonts/NunitoSemiBold-boldItalic.fntdata"/><Relationship Id="rId18" Type="http://schemas.openxmlformats.org/officeDocument/2006/relationships/font" Target="fonts/Nunito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bc93859f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bc93859f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bbf4750d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bbf4750d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bbf4750d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bbf4750d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bbf4750d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bbf4750d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bbf4750d6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bbf4750d6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bbf4750d6_3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bbf4750d6_3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bc93859f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bc93859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bbf4750d6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bbf4750d6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bbf4750d6_3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bbf4750d6_3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D.R.D.O. SASE’s UAV Fleet Challenge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IIT Tirupati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419125" y="2839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We were able to automate drone’s flight path by creating the way points such that they are bounded by a grid.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In various successive trials we were able to implement the 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technique of </a:t>
            </a: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image processing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 and plot the </a:t>
            </a: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gps coordinates on a map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 but were not able to achieve swarming of UAV’s .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8252B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To develop a UAV fleet that can fly autonomously, identify green colored cubes of 15 cm in a 40*40m grid and subsequently communicate the location of the target to the remaining drones and the ground station using swarm technology and finally plot the G.P.S coordinates on a map and display it on a monitor.</a:t>
            </a:r>
            <a:endParaRPr sz="2500">
              <a:solidFill>
                <a:srgbClr val="28252B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8252B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28252B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01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Flight Controller - Ardupilot (APM 2.8)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APM 2.8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allows the user to turn any fixed, rotary wing or multirotor vehicle into a fully autonomous vehicle; capable of performing programmed GPS missions with waypoints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Detection, Mapping and communication - Raspberry Pi 3B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Raspberry pi is used as an onboard computer for processing the images and mapping the coordinates.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have used </a:t>
            </a:r>
            <a:r>
              <a:rPr b="1" lang="en">
                <a:solidFill>
                  <a:srgbClr val="000000"/>
                </a:solidFill>
              </a:rPr>
              <a:t>Mission Planner</a:t>
            </a:r>
            <a:r>
              <a:rPr lang="en">
                <a:solidFill>
                  <a:srgbClr val="000000"/>
                </a:solidFill>
              </a:rPr>
              <a:t> software for creating waypoints to direct the drone through the predefined path.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software also provided specific commands to cover a particular area in a grid shaped pattern.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Pandas</a:t>
            </a:r>
            <a:r>
              <a:rPr lang="en">
                <a:solidFill>
                  <a:srgbClr val="000000"/>
                </a:solidFill>
              </a:rPr>
              <a:t> is an elegant solution for time series data and hence this library has been used for data visualization.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Socket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b="1" lang="en">
                <a:solidFill>
                  <a:srgbClr val="000000"/>
                </a:solidFill>
              </a:rPr>
              <a:t>programming</a:t>
            </a:r>
            <a:r>
              <a:rPr lang="en">
                <a:solidFill>
                  <a:srgbClr val="000000"/>
                </a:solidFill>
              </a:rPr>
              <a:t> is a way of connecting two nodes on a network to communicate with each other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Swarming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7563" y="590500"/>
            <a:ext cx="3238500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4441613" y="4390988"/>
            <a:ext cx="2616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2610888" y="3508488"/>
            <a:ext cx="460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2573538" y="1917338"/>
            <a:ext cx="535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4690613" y="1135688"/>
            <a:ext cx="535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304888" y="1135688"/>
            <a:ext cx="535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172063" y="2551988"/>
            <a:ext cx="39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840088" y="3508488"/>
            <a:ext cx="2616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840088" y="2219563"/>
            <a:ext cx="2616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5344213" y="2219563"/>
            <a:ext cx="2616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of Targets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526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➢"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Segmentation of  Green Channel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➢"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Canny Edge Detector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➢"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Dilation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➢"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Erosion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➢"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Finding number of Contours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5532" l="0" r="0" t="8156"/>
          <a:stretch/>
        </p:blipFill>
        <p:spPr>
          <a:xfrm>
            <a:off x="83325" y="934050"/>
            <a:ext cx="4572000" cy="26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4">
            <a:alphaModFix/>
          </a:blip>
          <a:srcRect b="1980" l="0" r="3147" t="10392"/>
          <a:stretch/>
        </p:blipFill>
        <p:spPr>
          <a:xfrm>
            <a:off x="4655325" y="934050"/>
            <a:ext cx="4436100" cy="263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479625" y="3748650"/>
            <a:ext cx="29391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Original Image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5467225" y="3748650"/>
            <a:ext cx="3850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Processed Image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530700" y="4234350"/>
            <a:ext cx="80826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If in the processed image, the number of contours is one, then the raspberry pi requests for the gps coordinates from the ardupilot.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</a:t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926325" y="1270825"/>
            <a:ext cx="1170600" cy="5355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3982025" y="1270825"/>
            <a:ext cx="1170600" cy="5355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7037725" y="1270825"/>
            <a:ext cx="1170600" cy="5355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674575" y="2404125"/>
            <a:ext cx="1704600" cy="780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1405725" y="1868625"/>
            <a:ext cx="211800" cy="535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4461425" y="1893025"/>
            <a:ext cx="211800" cy="535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7517125" y="1893025"/>
            <a:ext cx="211800" cy="535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2452500" y="2703025"/>
            <a:ext cx="1170600" cy="24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 rot="10800000">
            <a:off x="5452825" y="2712025"/>
            <a:ext cx="1255200" cy="24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854650" y="1375075"/>
            <a:ext cx="13077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Ardupilot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3946188" y="1375075"/>
            <a:ext cx="13077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Ardupilot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6972300" y="1375075"/>
            <a:ext cx="13077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Ardupilot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780425" y="2597625"/>
            <a:ext cx="15123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SemiBold"/>
                <a:ea typeface="Open Sans SemiBold"/>
                <a:cs typeface="Open Sans SemiBold"/>
                <a:sym typeface="Open Sans SemiBold"/>
              </a:rPr>
              <a:t>Raspberry pi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3696425" y="2437525"/>
            <a:ext cx="1704600" cy="780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3802275" y="2631025"/>
            <a:ext cx="15123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SemiBold"/>
                <a:ea typeface="Open Sans SemiBold"/>
                <a:cs typeface="Open Sans SemiBold"/>
                <a:sym typeface="Open Sans SemiBold"/>
              </a:rPr>
              <a:t>Raspberry pi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6770725" y="2437525"/>
            <a:ext cx="1704600" cy="780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6876575" y="2631025"/>
            <a:ext cx="15123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SemiBold"/>
                <a:ea typeface="Open Sans SemiBold"/>
                <a:cs typeface="Open Sans SemiBold"/>
                <a:sym typeface="Open Sans SemiBold"/>
              </a:rPr>
              <a:t>Raspberry pi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4471125" y="3304100"/>
            <a:ext cx="211800" cy="535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3747750" y="3970975"/>
            <a:ext cx="1704600" cy="780000"/>
          </a:xfrm>
          <a:prstGeom prst="roundRect">
            <a:avLst>
              <a:gd fmla="val 16667" name="adj"/>
            </a:avLst>
          </a:prstGeom>
          <a:solidFill>
            <a:srgbClr val="783F0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3853600" y="4164475"/>
            <a:ext cx="15123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Ground station</a:t>
            </a:r>
            <a:endParaRPr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1921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and Cost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928300"/>
            <a:ext cx="8520600" cy="40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have firstly tested and carried out the image processing with a single UAV and there on we proceeded with the other two UAV’s and have successfully managed to </a:t>
            </a:r>
            <a:r>
              <a:rPr b="1" lang="en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implement</a:t>
            </a:r>
            <a:r>
              <a:rPr b="1" lang="en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image processing and inter drone communication using socket programming.</a:t>
            </a:r>
            <a:endParaRPr b="1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Cost (per UAV) :</a:t>
            </a:r>
            <a:endParaRPr b="1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layfair Display"/>
              <a:buChar char="➢"/>
            </a:pPr>
            <a:r>
              <a:rPr b="1" lang="en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5200 Lipo Battery 		- 4000 INR </a:t>
            </a:r>
            <a:endParaRPr b="1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layfair Display"/>
              <a:buChar char="➢"/>
            </a:pPr>
            <a:r>
              <a:rPr b="1" lang="en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Drone Kit 				- 2300 INR</a:t>
            </a:r>
            <a:endParaRPr b="1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layfair Display"/>
              <a:buChar char="➢"/>
            </a:pPr>
            <a:r>
              <a:rPr b="1" lang="en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Ardupilot 2.8 			- 2500 INR</a:t>
            </a:r>
            <a:endParaRPr b="1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layfair Display"/>
              <a:buChar char="➢"/>
            </a:pPr>
            <a:r>
              <a:rPr b="1" lang="en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Raspberry pi 3 			- 2700 INR</a:t>
            </a:r>
            <a:endParaRPr b="1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layfair Display"/>
              <a:buChar char="➢"/>
            </a:pPr>
            <a:r>
              <a:rPr b="1" lang="en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GPS module 				- 1800 INR</a:t>
            </a:r>
            <a:endParaRPr b="1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layfair Display"/>
              <a:buChar char="➢"/>
            </a:pPr>
            <a:r>
              <a:rPr b="1" lang="en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Overall Cost 				- 13300 INR</a:t>
            </a:r>
            <a:endParaRPr b="1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