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258175" y="5048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7234" y="815593"/>
            <a:ext cx="389826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5307" y="273113"/>
            <a:ext cx="9749155" cy="122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88999" y="1367789"/>
            <a:ext cx="8459470" cy="3873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mj4seK-MFESjM3TYecQt3ufe0VjEgADz?usp=drive_link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0050" y="2628900"/>
            <a:ext cx="1743075" cy="1333500"/>
            <a:chOff x="400050" y="2628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400050" y="2905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5425" y="2628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819400" y="10001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7500" y="460057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95569" y="1194688"/>
            <a:ext cx="37045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0" dirty="0">
                <a:latin typeface="Trebuchet MS"/>
                <a:cs typeface="Trebuchet MS"/>
              </a:rPr>
              <a:t>CAPSTONE</a:t>
            </a:r>
            <a:r>
              <a:rPr sz="3200" b="0" spc="-5" dirty="0">
                <a:latin typeface="Trebuchet MS"/>
                <a:cs typeface="Trebuchet MS"/>
              </a:rPr>
              <a:t> </a:t>
            </a:r>
            <a:r>
              <a:rPr sz="3200" b="0" spc="-10" dirty="0">
                <a:latin typeface="Trebuchet MS"/>
                <a:cs typeface="Trebuchet MS"/>
              </a:rPr>
              <a:t>PROJECT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13653" y="1998027"/>
            <a:ext cx="4834890" cy="373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5190">
              <a:lnSpc>
                <a:spcPct val="100000"/>
              </a:lnSpc>
              <a:spcBef>
                <a:spcPts val="2330"/>
              </a:spcBef>
            </a:pPr>
            <a:r>
              <a:rPr sz="2400" b="1" dirty="0">
                <a:solidFill>
                  <a:srgbClr val="2C926B"/>
                </a:solidFill>
                <a:latin typeface="Trebuchet MS"/>
                <a:cs typeface="Trebuchet MS"/>
              </a:rPr>
              <a:t>Final</a:t>
            </a:r>
            <a:r>
              <a:rPr sz="2400" b="1" spc="-100" dirty="0">
                <a:solidFill>
                  <a:srgbClr val="2C92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00AF50"/>
                </a:solidFill>
                <a:latin typeface="Trebuchet MS"/>
                <a:cs typeface="Trebuchet MS"/>
              </a:rPr>
              <a:t>Project</a:t>
            </a:r>
            <a:endParaRPr lang="en-US" sz="2400" b="1" spc="-10" dirty="0">
              <a:solidFill>
                <a:srgbClr val="00AF50"/>
              </a:solidFill>
              <a:latin typeface="Trebuchet MS"/>
              <a:cs typeface="Trebuchet MS"/>
            </a:endParaRPr>
          </a:p>
          <a:p>
            <a:pPr marL="885190">
              <a:lnSpc>
                <a:spcPct val="100000"/>
              </a:lnSpc>
              <a:spcBef>
                <a:spcPts val="2330"/>
              </a:spcBef>
            </a:pPr>
            <a:r>
              <a:rPr lang="en-US" sz="2400" dirty="0">
                <a:solidFill>
                  <a:srgbClr val="00B050"/>
                </a:solidFill>
                <a:latin typeface="Trebuchet MS"/>
                <a:cs typeface="Trebuchet MS"/>
              </a:rPr>
              <a:t>Personal Development and Goal Tracking App</a:t>
            </a:r>
            <a:endParaRPr sz="2400" dirty="0">
              <a:solidFill>
                <a:srgbClr val="00B050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10"/>
              </a:spcBef>
            </a:pPr>
            <a:endParaRPr sz="2400" dirty="0">
              <a:latin typeface="Trebuchet MS"/>
              <a:cs typeface="Trebuchet MS"/>
            </a:endParaRPr>
          </a:p>
          <a:p>
            <a:pPr marL="962660">
              <a:lnSpc>
                <a:spcPct val="100000"/>
              </a:lnSpc>
            </a:pPr>
            <a:r>
              <a:rPr sz="1800" b="1" dirty="0">
                <a:solidFill>
                  <a:srgbClr val="00AF50"/>
                </a:solidFill>
                <a:latin typeface="Trebuchet MS"/>
                <a:cs typeface="Trebuchet MS"/>
              </a:rPr>
              <a:t>Presented</a:t>
            </a:r>
            <a:r>
              <a:rPr sz="1800" b="1" spc="-8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00AF50"/>
                </a:solidFill>
                <a:latin typeface="Trebuchet MS"/>
                <a:cs typeface="Trebuchet MS"/>
              </a:rPr>
              <a:t>By</a:t>
            </a:r>
            <a:endParaRPr sz="1800" dirty="0">
              <a:latin typeface="Trebuchet MS"/>
              <a:cs typeface="Trebuchet MS"/>
            </a:endParaRPr>
          </a:p>
          <a:p>
            <a:pPr marL="1383030">
              <a:lnSpc>
                <a:spcPct val="100000"/>
              </a:lnSpc>
              <a:spcBef>
                <a:spcPts val="1585"/>
              </a:spcBef>
            </a:pPr>
            <a:r>
              <a:rPr lang="en-US" sz="2400" spc="-90" dirty="0">
                <a:latin typeface="Trebuchet MS"/>
                <a:cs typeface="Trebuchet MS"/>
              </a:rPr>
              <a:t>GANESHWARI T</a:t>
            </a:r>
            <a:endParaRPr sz="2400" dirty="0">
              <a:latin typeface="Trebuchet MS"/>
              <a:cs typeface="Trebuchet MS"/>
            </a:endParaRPr>
          </a:p>
          <a:p>
            <a:pPr marL="1407795">
              <a:lnSpc>
                <a:spcPct val="100000"/>
              </a:lnSpc>
              <a:spcBef>
                <a:spcPts val="740"/>
              </a:spcBef>
            </a:pPr>
            <a:r>
              <a:rPr sz="1800" spc="-10" dirty="0">
                <a:latin typeface="Trebuchet MS"/>
                <a:cs typeface="Trebuchet MS"/>
              </a:rPr>
              <a:t>7117212440</a:t>
            </a:r>
            <a:r>
              <a:rPr lang="en-US" spc="-10" dirty="0">
                <a:latin typeface="Trebuchet MS"/>
                <a:cs typeface="Trebuchet MS"/>
              </a:rPr>
              <a:t>15</a:t>
            </a:r>
            <a:endParaRPr sz="1800" dirty="0">
              <a:latin typeface="Trebuchet MS"/>
              <a:cs typeface="Trebuchet MS"/>
            </a:endParaRPr>
          </a:p>
          <a:p>
            <a:pPr marL="1407795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Trebuchet MS"/>
                <a:cs typeface="Trebuchet MS"/>
              </a:rPr>
              <a:t>III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BTech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CSBS</a:t>
            </a:r>
            <a:endParaRPr sz="1800" dirty="0">
              <a:latin typeface="Trebuchet MS"/>
              <a:cs typeface="Trebuchet MS"/>
            </a:endParaRPr>
          </a:p>
          <a:p>
            <a:pPr marL="1407795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Trebuchet MS"/>
                <a:cs typeface="Trebuchet MS"/>
              </a:rPr>
              <a:t>KGISL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Institute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Technology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7234" y="6475579"/>
            <a:ext cx="1815464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14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21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Rev</a:t>
            </a:r>
            <a:r>
              <a:rPr sz="1100" b="1" spc="-16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25" dirty="0">
                <a:solidFill>
                  <a:srgbClr val="2C83C3"/>
                </a:solidFill>
                <a:latin typeface="Trebuchet MS"/>
                <a:cs typeface="Trebuchet MS"/>
              </a:rPr>
              <a:t>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569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RESULTS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A80F5B-4091-792F-9A5A-7FBB3E9AB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676400"/>
            <a:ext cx="5334000" cy="3344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610CA9-5C12-0437-5642-67FECD97DCFF}"/>
              </a:ext>
            </a:extLst>
          </p:cNvPr>
          <p:cNvSpPr txBox="1"/>
          <p:nvPr/>
        </p:nvSpPr>
        <p:spPr>
          <a:xfrm>
            <a:off x="1600200" y="5203877"/>
            <a:ext cx="610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https://drive.google.com/drive/folders/1mj4seK-MFESjM3TYecQt3ufe0VjEgADz?usp=drive_link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165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658366" y="2264154"/>
            <a:ext cx="7257034" cy="91525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85"/>
              </a:spcBef>
            </a:pPr>
            <a:r>
              <a:rPr lang="en-US" sz="3000" dirty="0">
                <a:latin typeface="Trebuchet MS"/>
                <a:cs typeface="Trebuchet MS"/>
              </a:rPr>
              <a:t>Personal Development and Goal Tracking App AI using Autoencoder.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7234" y="6475579"/>
            <a:ext cx="1815464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14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21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Rev</a:t>
            </a:r>
            <a:r>
              <a:rPr sz="1100" b="1" spc="-16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25" dirty="0">
                <a:solidFill>
                  <a:srgbClr val="2C83C3"/>
                </a:solidFill>
                <a:latin typeface="Trebuchet MS"/>
                <a:cs typeface="Trebuchet MS"/>
              </a:rPr>
              <a:t>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493994"/>
            <a:ext cx="1780539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2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14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21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Rev</a:t>
            </a:r>
            <a:r>
              <a:rPr sz="1100" b="1" spc="-16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25" dirty="0">
                <a:solidFill>
                  <a:srgbClr val="2C83C3"/>
                </a:solidFill>
                <a:latin typeface="Trebuchet MS"/>
                <a:cs typeface="Trebuchet MS"/>
              </a:rPr>
              <a:t>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1997329" y="1734185"/>
            <a:ext cx="5509260" cy="3014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354330" algn="l"/>
              </a:tabLst>
            </a:pPr>
            <a:r>
              <a:rPr sz="2750" dirty="0">
                <a:latin typeface="Trebuchet MS"/>
                <a:cs typeface="Trebuchet MS"/>
              </a:rPr>
              <a:t>Problem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Statement</a:t>
            </a:r>
            <a:endParaRPr sz="2750">
              <a:latin typeface="Trebuchet MS"/>
              <a:cs typeface="Trebuchet MS"/>
            </a:endParaRPr>
          </a:p>
          <a:p>
            <a:pPr marL="354330" indent="-34163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354330" algn="l"/>
              </a:tabLst>
            </a:pPr>
            <a:r>
              <a:rPr sz="2750" dirty="0">
                <a:latin typeface="Trebuchet MS"/>
                <a:cs typeface="Trebuchet MS"/>
              </a:rPr>
              <a:t>Project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Overview</a:t>
            </a:r>
            <a:endParaRPr sz="2750">
              <a:latin typeface="Trebuchet MS"/>
              <a:cs typeface="Trebuchet MS"/>
            </a:endParaRPr>
          </a:p>
          <a:p>
            <a:pPr marL="354330" indent="-34163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354330" algn="l"/>
              </a:tabLst>
            </a:pPr>
            <a:r>
              <a:rPr sz="2750" dirty="0">
                <a:latin typeface="Trebuchet MS"/>
                <a:cs typeface="Trebuchet MS"/>
              </a:rPr>
              <a:t>End</a:t>
            </a:r>
            <a:r>
              <a:rPr sz="2750" spc="2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Users</a:t>
            </a:r>
            <a:endParaRPr sz="2750">
              <a:latin typeface="Trebuchet MS"/>
              <a:cs typeface="Trebuchet MS"/>
            </a:endParaRPr>
          </a:p>
          <a:p>
            <a:pPr marL="354330" indent="-34163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354330" algn="l"/>
              </a:tabLst>
            </a:pPr>
            <a:r>
              <a:rPr sz="2750" dirty="0">
                <a:latin typeface="Trebuchet MS"/>
                <a:cs typeface="Trebuchet MS"/>
              </a:rPr>
              <a:t>Solution</a:t>
            </a:r>
            <a:r>
              <a:rPr sz="2750" spc="-8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and</a:t>
            </a:r>
            <a:r>
              <a:rPr sz="2750" spc="4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Value</a:t>
            </a:r>
            <a:r>
              <a:rPr sz="2750" spc="8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Proposition</a:t>
            </a:r>
            <a:endParaRPr sz="2750">
              <a:latin typeface="Trebuchet MS"/>
              <a:cs typeface="Trebuchet MS"/>
            </a:endParaRPr>
          </a:p>
          <a:p>
            <a:pPr marL="354330" indent="-34163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330" algn="l"/>
              </a:tabLst>
            </a:pP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Wow</a:t>
            </a:r>
            <a:r>
              <a:rPr sz="2750" spc="3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Factor</a:t>
            </a:r>
            <a:r>
              <a:rPr sz="2750" spc="4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in</a:t>
            </a:r>
            <a:r>
              <a:rPr sz="2750" spc="-155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Your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Solution</a:t>
            </a:r>
            <a:endParaRPr sz="2750">
              <a:latin typeface="Trebuchet MS"/>
              <a:cs typeface="Trebuchet MS"/>
            </a:endParaRPr>
          </a:p>
          <a:p>
            <a:pPr marL="354330" indent="-341630">
              <a:lnSpc>
                <a:spcPct val="100000"/>
              </a:lnSpc>
              <a:spcBef>
                <a:spcPts val="75"/>
              </a:spcBef>
              <a:buAutoNum type="arabicPeriod"/>
              <a:tabLst>
                <a:tab pos="354330" algn="l"/>
              </a:tabLst>
            </a:pPr>
            <a:r>
              <a:rPr sz="2750" spc="-10" dirty="0">
                <a:latin typeface="Trebuchet MS"/>
                <a:cs typeface="Trebuchet MS"/>
              </a:rPr>
              <a:t>Modelling</a:t>
            </a:r>
            <a:endParaRPr sz="2750">
              <a:latin typeface="Trebuchet MS"/>
              <a:cs typeface="Trebuchet MS"/>
            </a:endParaRPr>
          </a:p>
          <a:p>
            <a:pPr marL="354330" indent="-34163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354330" algn="l"/>
              </a:tabLst>
            </a:pPr>
            <a:r>
              <a:rPr sz="2750" spc="-10" dirty="0">
                <a:latin typeface="Trebuchet MS"/>
                <a:cs typeface="Trebuchet MS"/>
              </a:rPr>
              <a:t>Results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67928" y="3134563"/>
            <a:ext cx="3624579" cy="3723640"/>
            <a:chOff x="8567928" y="3134563"/>
            <a:chExt cx="3624579" cy="3723640"/>
          </a:xfrm>
        </p:grpSpPr>
        <p:sp>
          <p:nvSpPr>
            <p:cNvPr id="3" name="object 3"/>
            <p:cNvSpPr/>
            <p:nvPr/>
          </p:nvSpPr>
          <p:spPr>
            <a:xfrm>
              <a:off x="11097514" y="5653747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09" h="638810">
                  <a:moveTo>
                    <a:pt x="369824" y="0"/>
                  </a:moveTo>
                  <a:lnTo>
                    <a:pt x="0" y="268744"/>
                  </a:lnTo>
                  <a:lnTo>
                    <a:pt x="268731" y="638619"/>
                  </a:lnTo>
                  <a:lnTo>
                    <a:pt x="638555" y="369887"/>
                  </a:lnTo>
                  <a:lnTo>
                    <a:pt x="369824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10950" y="6247650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5" h="253364">
                  <a:moveTo>
                    <a:pt x="146430" y="0"/>
                  </a:moveTo>
                  <a:lnTo>
                    <a:pt x="0" y="106362"/>
                  </a:lnTo>
                  <a:lnTo>
                    <a:pt x="106425" y="252780"/>
                  </a:lnTo>
                  <a:lnTo>
                    <a:pt x="252856" y="146405"/>
                  </a:lnTo>
                  <a:lnTo>
                    <a:pt x="146430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67928" y="3134563"/>
              <a:ext cx="3624072" cy="3723436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410575" y="10953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1532" y="560705"/>
            <a:ext cx="563943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23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3000" y="2438400"/>
            <a:ext cx="8870062" cy="308039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98450" marR="963930" indent="-285750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2800" dirty="0">
                <a:latin typeface="Trebuchet MS"/>
                <a:cs typeface="Trebuchet MS"/>
              </a:rPr>
              <a:t>Personal Development and Goal Tracking App AI using Autoencoder</a:t>
            </a:r>
          </a:p>
          <a:p>
            <a:pPr marL="298450" marR="963930" indent="-285750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2800" dirty="0">
                <a:latin typeface="Trebuchet MS"/>
                <a:cs typeface="Trebuchet MS"/>
              </a:rPr>
              <a:t>Gaps in Traditional Personal Development Tracking Methods    </a:t>
            </a:r>
          </a:p>
          <a:p>
            <a:pPr marL="298450" marR="963930" indent="-285750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2800" dirty="0">
                <a:latin typeface="Trebuchet MS"/>
                <a:cs typeface="Trebuchet MS"/>
              </a:rPr>
              <a:t>Evolving Needs of Modern Individuals    </a:t>
            </a:r>
          </a:p>
          <a:p>
            <a:pPr marL="298450" marR="963930" indent="-285750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2800" dirty="0">
                <a:latin typeface="Trebuchet MS"/>
                <a:cs typeface="Trebuchet MS"/>
              </a:rPr>
              <a:t>The Desire for Personalized and Intelligent Tracking Solutions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4673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752725"/>
            <a:ext cx="3533775" cy="3810000"/>
            <a:chOff x="8658225" y="2752725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6000750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75272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7234" y="815593"/>
            <a:ext cx="52825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7" name="object 7"/>
          <p:cNvSpPr txBox="1"/>
          <p:nvPr/>
        </p:nvSpPr>
        <p:spPr>
          <a:xfrm>
            <a:off x="1295400" y="2286000"/>
            <a:ext cx="7796530" cy="264155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69900" marR="963930" indent="-457200">
              <a:lnSpc>
                <a:spcPct val="102400"/>
              </a:lnSpc>
              <a:spcBef>
                <a:spcPts val="50"/>
              </a:spcBef>
              <a:buFont typeface="Arial" panose="020B0604020202020204" pitchFamily="34" charset="0"/>
              <a:buChar char="•"/>
              <a:tabLst>
                <a:tab pos="298450" algn="l"/>
              </a:tabLst>
            </a:pPr>
            <a:r>
              <a:rPr lang="en-US" sz="2800" dirty="0">
                <a:latin typeface="Trebuchet MS"/>
                <a:cs typeface="Trebuchet MS"/>
              </a:rPr>
              <a:t>Conceptualizing Personal Development in the Digital Age   </a:t>
            </a:r>
          </a:p>
          <a:p>
            <a:pPr marL="469900" marR="963930" indent="-457200">
              <a:lnSpc>
                <a:spcPct val="102400"/>
              </a:lnSpc>
              <a:spcBef>
                <a:spcPts val="50"/>
              </a:spcBef>
              <a:buFont typeface="Arial" panose="020B0604020202020204" pitchFamily="34" charset="0"/>
              <a:buChar char="•"/>
              <a:tabLst>
                <a:tab pos="298450" algn="l"/>
              </a:tabLst>
            </a:pPr>
            <a:r>
              <a:rPr lang="en-US" sz="2800" dirty="0">
                <a:latin typeface="Trebuchet MS"/>
                <a:cs typeface="Trebuchet MS"/>
              </a:rPr>
              <a:t>Harnessing Technology for Holistic Growth    </a:t>
            </a:r>
          </a:p>
          <a:p>
            <a:pPr marL="469900" marR="963930" indent="-457200">
              <a:lnSpc>
                <a:spcPct val="102400"/>
              </a:lnSpc>
              <a:spcBef>
                <a:spcPts val="50"/>
              </a:spcBef>
              <a:buFont typeface="Arial" panose="020B0604020202020204" pitchFamily="34" charset="0"/>
              <a:buChar char="•"/>
              <a:tabLst>
                <a:tab pos="298450" algn="l"/>
              </a:tabLst>
            </a:pPr>
            <a:r>
              <a:rPr lang="en-US" sz="2800" dirty="0">
                <a:latin typeface="Trebuchet MS"/>
                <a:cs typeface="Trebuchet MS"/>
              </a:rPr>
              <a:t>The Synergy of AI and Autoencoders in Goal Tracking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62825" y="5715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966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30"/>
              </a:spcBef>
            </a:pPr>
            <a:r>
              <a:rPr sz="3200" spc="-1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130" dirty="0"/>
              <a:t> </a:t>
            </a:r>
            <a:r>
              <a:rPr sz="3200" dirty="0"/>
              <a:t>THE</a:t>
            </a:r>
            <a:r>
              <a:rPr sz="3200" spc="-50" dirty="0"/>
              <a:t> </a:t>
            </a:r>
            <a:r>
              <a:rPr sz="3200" dirty="0"/>
              <a:t>END</a:t>
            </a:r>
            <a:r>
              <a:rPr sz="3200" spc="-55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7234" y="6466840"/>
            <a:ext cx="1815464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2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14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21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Rev</a:t>
            </a:r>
            <a:r>
              <a:rPr sz="1100" b="1" spc="-16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25" dirty="0">
                <a:solidFill>
                  <a:srgbClr val="2C83C3"/>
                </a:solidFill>
                <a:latin typeface="Trebuchet MS"/>
                <a:cs typeface="Trebuchet MS"/>
              </a:rPr>
              <a:t>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6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11922-A6D1-C310-8F25-D9022C3C88B1}"/>
              </a:ext>
            </a:extLst>
          </p:cNvPr>
          <p:cNvSpPr txBox="1"/>
          <p:nvPr/>
        </p:nvSpPr>
        <p:spPr>
          <a:xfrm>
            <a:off x="1981200" y="2089346"/>
            <a:ext cx="69342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New Entrants to Personal Growth Journey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Career Shifters and Skill Upgraders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Educators and Trainers Focusing on Continuous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8450" y="3629024"/>
            <a:ext cx="1733550" cy="32194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20" dirty="0"/>
              <a:t> </a:t>
            </a:r>
            <a:r>
              <a:rPr sz="3600" dirty="0"/>
              <a:t>SOLUTION</a:t>
            </a:r>
            <a:r>
              <a:rPr sz="3600" spc="-415" dirty="0"/>
              <a:t> </a:t>
            </a:r>
            <a:r>
              <a:rPr sz="3600" dirty="0"/>
              <a:t>AND</a:t>
            </a:r>
            <a:r>
              <a:rPr sz="3600" spc="-90" dirty="0"/>
              <a:t> </a:t>
            </a:r>
            <a:r>
              <a:rPr sz="3600" dirty="0"/>
              <a:t>ITS</a:t>
            </a:r>
            <a:r>
              <a:rPr sz="3600" spc="5" dirty="0"/>
              <a:t> </a:t>
            </a:r>
            <a:r>
              <a:rPr sz="3600" spc="-35" dirty="0"/>
              <a:t>VALUE</a:t>
            </a:r>
            <a:r>
              <a:rPr sz="3600" spc="-19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1B0BB-BF62-47EF-544C-8278B92EFB59}"/>
              </a:ext>
            </a:extLst>
          </p:cNvPr>
          <p:cNvSpPr txBox="1"/>
          <p:nvPr/>
        </p:nvSpPr>
        <p:spPr>
          <a:xfrm>
            <a:off x="1066800" y="2505639"/>
            <a:ext cx="83131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Understanding Autoencoders: A Brief Introduction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Leveraging Autoencoders for Dynamic Goal Mapping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Augmenting Goal Setting with AI-driven Insights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Personalized Roadmaps for Success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2950" y="57816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2950" y="638175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5500" y="3438524"/>
            <a:ext cx="2466975" cy="34194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4111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WOW</a:t>
            </a:r>
            <a:r>
              <a:rPr sz="4250" spc="105" dirty="0"/>
              <a:t> </a:t>
            </a:r>
            <a:r>
              <a:rPr sz="4250" dirty="0"/>
              <a:t>IN</a:t>
            </a:r>
            <a:r>
              <a:rPr sz="4250" spc="-10" dirty="0"/>
              <a:t> </a:t>
            </a:r>
            <a:r>
              <a:rPr sz="4250" dirty="0"/>
              <a:t>YOUR</a:t>
            </a:r>
            <a:r>
              <a:rPr sz="4250" spc="-70" dirty="0"/>
              <a:t>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1397748" y="2209800"/>
            <a:ext cx="8056245" cy="259506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97180" marR="465455" indent="-285115" algn="just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2750" dirty="0">
                <a:latin typeface="Trebuchet MS"/>
                <a:cs typeface="Trebuchet MS"/>
              </a:rPr>
              <a:t>Predictive Analysis for Future Goal Setting    </a:t>
            </a:r>
          </a:p>
          <a:p>
            <a:pPr marL="297180" marR="465455" indent="-285115" algn="just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2750" dirty="0">
                <a:latin typeface="Trebuchet MS"/>
                <a:cs typeface="Trebuchet MS"/>
              </a:rPr>
              <a:t>Social Integration for Peer Support and Collaboration    </a:t>
            </a:r>
          </a:p>
          <a:p>
            <a:pPr marL="297180" marR="465455" indent="-285115" algn="just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2750" dirty="0">
                <a:latin typeface="Trebuchet MS"/>
                <a:cs typeface="Trebuchet MS"/>
              </a:rPr>
              <a:t>Virtual Coaching with AI Assistance    </a:t>
            </a:r>
          </a:p>
          <a:p>
            <a:pPr marL="297180" marR="465455" indent="-285115" algn="just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2750" dirty="0">
                <a:latin typeface="Trebuchet MS"/>
                <a:cs typeface="Trebuchet MS"/>
              </a:rPr>
              <a:t>Customizable Dashboards for Individual Preferences</a:t>
            </a:r>
            <a:endParaRPr sz="27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7234" y="273113"/>
            <a:ext cx="330517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370945" y="2340881"/>
            <a:ext cx="8459470" cy="30395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98450" marR="309880" indent="-286385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dirty="0"/>
              <a:t>Data Acquisition Strategies for Rich Insights    </a:t>
            </a:r>
          </a:p>
          <a:p>
            <a:pPr marL="298450" marR="309880" indent="-286385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dirty="0"/>
              <a:t>Fine-tuning Autoencoder Architecture for Efficiency    </a:t>
            </a:r>
          </a:p>
          <a:p>
            <a:pPr marL="298450" marR="309880" indent="-286385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dirty="0"/>
              <a:t>Balancing Compression with Information Retention    </a:t>
            </a:r>
          </a:p>
          <a:p>
            <a:pPr marL="298450" marR="309880" indent="-286385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dirty="0"/>
              <a:t>Setting Performance Benchmarks for Model Evaluation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259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MT</vt:lpstr>
      <vt:lpstr>Trebuchet MS</vt:lpstr>
      <vt:lpstr>Office Theme</vt:lpstr>
      <vt:lpstr>CAPSTONE PROJECT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Bharani tharan</dc:creator>
  <cp:lastModifiedBy>Bharani tharan</cp:lastModifiedBy>
  <cp:revision>4</cp:revision>
  <dcterms:created xsi:type="dcterms:W3CDTF">2024-04-23T12:24:54Z</dcterms:created>
  <dcterms:modified xsi:type="dcterms:W3CDTF">2024-04-24T05:12:12Z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2024-04-10T00:00:00Z</vt:filetime>
  </property>
  <property fmtid="{D5CDD505-2E9C-101B-9397-08002B2CF9AE}" pid="3" name="LastSaved">
    <vt:filetime>2024-04-23T00:00:00Z</vt:filetime>
  </property>
</Properties>
</file>