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2" r:id="rId8"/>
    <p:sldId id="267" r:id="rId9"/>
    <p:sldId id="282" r:id="rId10"/>
    <p:sldId id="275" r:id="rId11"/>
    <p:sldId id="269" r:id="rId12"/>
    <p:sldId id="279" r:id="rId13"/>
    <p:sldId id="283" r:id="rId14"/>
    <p:sldId id="276" r:id="rId15"/>
    <p:sldId id="284" r:id="rId16"/>
    <p:sldId id="271" r:id="rId17"/>
    <p:sldId id="272" r:id="rId18"/>
    <p:sldId id="261" r:id="rId19"/>
    <p:sldId id="278" r:id="rId20"/>
    <p:sldId id="285" r:id="rId21"/>
    <p:sldId id="286" r:id="rId22"/>
    <p:sldId id="287" r:id="rId23"/>
    <p:sldId id="273" r:id="rId24"/>
    <p:sldId id="270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5B830-88B9-40CD-8DC2-F6BA123CE76C}" v="263" dt="2020-11-29T10:38:22.87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72" y="444"/>
      </p:cViewPr>
      <p:guideLst>
        <p:guide orient="horz" pos="215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강복" userId="c2aa4055-2062-4d7a-ae76-7bd9389fd53e" providerId="ADAL" clId="{CB85B830-88B9-40CD-8DC2-F6BA123CE76C}"/>
    <pc:docChg chg="undo redo custSel mod addSld delSld modSld sldOrd">
      <pc:chgData name="이강복" userId="c2aa4055-2062-4d7a-ae76-7bd9389fd53e" providerId="ADAL" clId="{CB85B830-88B9-40CD-8DC2-F6BA123CE76C}" dt="2020-11-29T10:38:38.429" v="3966" actId="5793"/>
      <pc:docMkLst>
        <pc:docMk/>
      </pc:docMkLst>
      <pc:sldChg chg="modSp mod">
        <pc:chgData name="이강복" userId="c2aa4055-2062-4d7a-ae76-7bd9389fd53e" providerId="ADAL" clId="{CB85B830-88B9-40CD-8DC2-F6BA123CE76C}" dt="2020-11-28T10:49:49.772" v="300" actId="20577"/>
        <pc:sldMkLst>
          <pc:docMk/>
          <pc:sldMk cId="0" sldId="257"/>
        </pc:sldMkLst>
        <pc:spChg chg="mod">
          <ac:chgData name="이강복" userId="c2aa4055-2062-4d7a-ae76-7bd9389fd53e" providerId="ADAL" clId="{CB85B830-88B9-40CD-8DC2-F6BA123CE76C}" dt="2020-11-28T10:49:49.772" v="30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이강복" userId="c2aa4055-2062-4d7a-ae76-7bd9389fd53e" providerId="ADAL" clId="{CB85B830-88B9-40CD-8DC2-F6BA123CE76C}" dt="2020-11-28T12:20:04.003" v="1644"/>
        <pc:sldMkLst>
          <pc:docMk/>
          <pc:sldMk cId="0" sldId="259"/>
        </pc:sldMkLst>
        <pc:spChg chg="mod">
          <ac:chgData name="이강복" userId="c2aa4055-2062-4d7a-ae76-7bd9389fd53e" providerId="ADAL" clId="{CB85B830-88B9-40CD-8DC2-F6BA123CE76C}" dt="2020-11-28T12:20:04.003" v="1644"/>
          <ac:spMkLst>
            <pc:docMk/>
            <pc:sldMk cId="0" sldId="259"/>
            <ac:spMk id="3" creationId="{00000000-0000-0000-0000-000000000000}"/>
          </ac:spMkLst>
        </pc:spChg>
      </pc:sldChg>
      <pc:sldChg chg="modSp add del mod ord">
        <pc:chgData name="이강복" userId="c2aa4055-2062-4d7a-ae76-7bd9389fd53e" providerId="ADAL" clId="{CB85B830-88B9-40CD-8DC2-F6BA123CE76C}" dt="2020-11-28T12:00:44.195" v="1180"/>
        <pc:sldMkLst>
          <pc:docMk/>
          <pc:sldMk cId="0" sldId="260"/>
        </pc:sldMkLst>
        <pc:picChg chg="mod">
          <ac:chgData name="이강복" userId="c2aa4055-2062-4d7a-ae76-7bd9389fd53e" providerId="ADAL" clId="{CB85B830-88B9-40CD-8DC2-F6BA123CE76C}" dt="2020-11-28T11:58:49.005" v="1078" actId="14100"/>
          <ac:picMkLst>
            <pc:docMk/>
            <pc:sldMk cId="0" sldId="260"/>
            <ac:picMk id="4" creationId="{00000000-0000-0000-0000-000000000000}"/>
          </ac:picMkLst>
        </pc:picChg>
      </pc:sldChg>
      <pc:sldChg chg="addSp delSp modSp mod ord">
        <pc:chgData name="이강복" userId="c2aa4055-2062-4d7a-ae76-7bd9389fd53e" providerId="ADAL" clId="{CB85B830-88B9-40CD-8DC2-F6BA123CE76C}" dt="2020-11-28T11:46:23.067" v="1068" actId="478"/>
        <pc:sldMkLst>
          <pc:docMk/>
          <pc:sldMk cId="0" sldId="261"/>
        </pc:sldMkLst>
        <pc:spChg chg="mod">
          <ac:chgData name="이강복" userId="c2aa4055-2062-4d7a-ae76-7bd9389fd53e" providerId="ADAL" clId="{CB85B830-88B9-40CD-8DC2-F6BA123CE76C}" dt="2020-11-28T11:43:29.076" v="986" actId="20577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이강복" userId="c2aa4055-2062-4d7a-ae76-7bd9389fd53e" providerId="ADAL" clId="{CB85B830-88B9-40CD-8DC2-F6BA123CE76C}" dt="2020-11-28T11:43:47.351" v="988" actId="1076"/>
          <ac:spMkLst>
            <pc:docMk/>
            <pc:sldMk cId="0" sldId="261"/>
            <ac:spMk id="3" creationId="{66A12E00-F625-4E5D-ABA3-EF638AD80270}"/>
          </ac:spMkLst>
        </pc:spChg>
        <pc:spChg chg="add del mod topLvl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10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12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15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16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8T11:42:53.956" v="957" actId="478"/>
          <ac:spMkLst>
            <pc:docMk/>
            <pc:sldMk cId="0" sldId="261"/>
            <ac:spMk id="17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8T11:42:53.956" v="957" actId="478"/>
          <ac:spMkLst>
            <pc:docMk/>
            <pc:sldMk cId="0" sldId="261"/>
            <ac:spMk id="18" creationId="{00000000-0000-0000-0000-000000000000}"/>
          </ac:spMkLst>
        </pc:spChg>
        <pc:spChg chg="add del mod">
          <ac:chgData name="이강복" userId="c2aa4055-2062-4d7a-ae76-7bd9389fd53e" providerId="ADAL" clId="{CB85B830-88B9-40CD-8DC2-F6BA123CE76C}" dt="2020-11-28T11:44:00.510" v="992" actId="20577"/>
          <ac:spMkLst>
            <pc:docMk/>
            <pc:sldMk cId="0" sldId="261"/>
            <ac:spMk id="19" creationId="{CD5806F4-32FF-4F54-AA28-511A92FBF461}"/>
          </ac:spMkLst>
        </pc:spChg>
        <pc:spChg chg="add del mod">
          <ac:chgData name="이강복" userId="c2aa4055-2062-4d7a-ae76-7bd9389fd53e" providerId="ADAL" clId="{CB85B830-88B9-40CD-8DC2-F6BA123CE76C}" dt="2020-11-28T11:43:58.121" v="990" actId="20577"/>
          <ac:spMkLst>
            <pc:docMk/>
            <pc:sldMk cId="0" sldId="261"/>
            <ac:spMk id="27" creationId="{17AE1328-197D-4B53-BAE0-4603EBFB6461}"/>
          </ac:spMkLst>
        </pc:spChg>
        <pc:spChg chg="add del mod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28" creationId="{D5B02BD3-01DF-4914-BC3D-ABB6D8902E37}"/>
          </ac:spMkLst>
        </pc:spChg>
        <pc:spChg chg="add mod">
          <ac:chgData name="이강복" userId="c2aa4055-2062-4d7a-ae76-7bd9389fd53e" providerId="ADAL" clId="{CB85B830-88B9-40CD-8DC2-F6BA123CE76C}" dt="2020-11-28T11:43:35.003" v="987" actId="1076"/>
          <ac:spMkLst>
            <pc:docMk/>
            <pc:sldMk cId="0" sldId="261"/>
            <ac:spMk id="41" creationId="{5BCBC2DD-7968-40D7-88FF-381CD7AF6F0F}"/>
          </ac:spMkLst>
        </pc:spChg>
        <pc:spChg chg="add del mod">
          <ac:chgData name="이강복" userId="c2aa4055-2062-4d7a-ae76-7bd9389fd53e" providerId="ADAL" clId="{CB85B830-88B9-40CD-8DC2-F6BA123CE76C}" dt="2020-11-28T11:46:23.067" v="1068" actId="478"/>
          <ac:spMkLst>
            <pc:docMk/>
            <pc:sldMk cId="0" sldId="261"/>
            <ac:spMk id="42" creationId="{923BDCE3-3ED5-45F4-9F97-1ACD697DF9B9}"/>
          </ac:spMkLst>
        </pc:spChg>
        <pc:grpChg chg="del mod">
          <ac:chgData name="이강복" userId="c2aa4055-2062-4d7a-ae76-7bd9389fd53e" providerId="ADAL" clId="{CB85B830-88B9-40CD-8DC2-F6BA123CE76C}" dt="2020-11-28T11:39:39.902" v="850" actId="165"/>
          <ac:grpSpMkLst>
            <pc:docMk/>
            <pc:sldMk cId="0" sldId="261"/>
            <ac:grpSpMk id="26" creationId="{00000000-0000-0000-0000-000000000000}"/>
          </ac:grpSpMkLst>
        </pc:grpChg>
        <pc:cxnChg chg="add del mod topLvl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20" creationId="{00000000-0000-0000-0000-000000000000}"/>
          </ac:cxnSpMkLst>
        </pc:cxnChg>
        <pc:cxnChg chg="add del mod topLvl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21" creationId="{00000000-0000-0000-0000-000000000000}"/>
          </ac:cxnSpMkLst>
        </pc:cxnChg>
        <pc:cxnChg chg="add del mod topLvl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22" creationId="{00000000-0000-0000-0000-000000000000}"/>
          </ac:cxnSpMkLst>
        </pc:cxnChg>
        <pc:cxnChg chg="add del mod topLvl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23" creationId="{00000000-0000-0000-0000-000000000000}"/>
          </ac:cxnSpMkLst>
        </pc:cxnChg>
        <pc:cxnChg chg="add del mod topLvl">
          <ac:chgData name="이강복" userId="c2aa4055-2062-4d7a-ae76-7bd9389fd53e" providerId="ADAL" clId="{CB85B830-88B9-40CD-8DC2-F6BA123CE76C}" dt="2020-11-28T11:42:53.956" v="957" actId="478"/>
          <ac:cxnSpMkLst>
            <pc:docMk/>
            <pc:sldMk cId="0" sldId="261"/>
            <ac:cxnSpMk id="24" creationId="{00000000-0000-0000-0000-000000000000}"/>
          </ac:cxnSpMkLst>
        </pc:cxnChg>
        <pc:cxnChg chg="add del mod topLvl">
          <ac:chgData name="이강복" userId="c2aa4055-2062-4d7a-ae76-7bd9389fd53e" providerId="ADAL" clId="{CB85B830-88B9-40CD-8DC2-F6BA123CE76C}" dt="2020-11-28T11:42:53.956" v="957" actId="478"/>
          <ac:cxnSpMkLst>
            <pc:docMk/>
            <pc:sldMk cId="0" sldId="261"/>
            <ac:cxnSpMk id="25" creationId="{00000000-0000-0000-0000-000000000000}"/>
          </ac:cxnSpMkLst>
        </pc:cxnChg>
        <pc:cxnChg chg="add del mod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29" creationId="{766B5770-84CA-473C-8EE2-5E5BA0DA6255}"/>
          </ac:cxnSpMkLst>
        </pc:cxnChg>
        <pc:cxnChg chg="add del mod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30" creationId="{56658E20-A304-4828-A29E-FF0247FA0EED}"/>
          </ac:cxnSpMkLst>
        </pc:cxnChg>
        <pc:cxnChg chg="add del mod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31" creationId="{5505AAA7-2F32-4274-862F-EB9B48AF7EBF}"/>
          </ac:cxnSpMkLst>
        </pc:cxnChg>
        <pc:cxnChg chg="add del mod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32" creationId="{06BCDDC4-E6A2-4546-977B-713D756C1BE9}"/>
          </ac:cxnSpMkLst>
        </pc:cxnChg>
        <pc:cxnChg chg="add mod">
          <ac:chgData name="이강복" userId="c2aa4055-2062-4d7a-ae76-7bd9389fd53e" providerId="ADAL" clId="{CB85B830-88B9-40CD-8DC2-F6BA123CE76C}" dt="2020-11-28T11:43:35.003" v="987" actId="1076"/>
          <ac:cxnSpMkLst>
            <pc:docMk/>
            <pc:sldMk cId="0" sldId="261"/>
            <ac:cxnSpMk id="40" creationId="{0084B1E6-14DF-4060-9D8E-14A75927A80B}"/>
          </ac:cxnSpMkLst>
        </pc:cxnChg>
      </pc:sldChg>
      <pc:sldChg chg="modSp mod ord">
        <pc:chgData name="이강복" userId="c2aa4055-2062-4d7a-ae76-7bd9389fd53e" providerId="ADAL" clId="{CB85B830-88B9-40CD-8DC2-F6BA123CE76C}" dt="2020-11-29T02:17:28.888" v="1737" actId="20577"/>
        <pc:sldMkLst>
          <pc:docMk/>
          <pc:sldMk cId="0" sldId="262"/>
        </pc:sldMkLst>
        <pc:spChg chg="mod">
          <ac:chgData name="이강복" userId="c2aa4055-2062-4d7a-ae76-7bd9389fd53e" providerId="ADAL" clId="{CB85B830-88B9-40CD-8DC2-F6BA123CE76C}" dt="2020-11-29T02:17:28.888" v="1737" actId="20577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이강복" userId="c2aa4055-2062-4d7a-ae76-7bd9389fd53e" providerId="ADAL" clId="{CB85B830-88B9-40CD-8DC2-F6BA123CE76C}" dt="2020-11-28T10:51:01.705" v="302" actId="47"/>
        <pc:sldMkLst>
          <pc:docMk/>
          <pc:sldMk cId="0" sldId="263"/>
        </pc:sldMkLst>
      </pc:sldChg>
      <pc:sldChg chg="del">
        <pc:chgData name="이강복" userId="c2aa4055-2062-4d7a-ae76-7bd9389fd53e" providerId="ADAL" clId="{CB85B830-88B9-40CD-8DC2-F6BA123CE76C}" dt="2020-11-28T10:51:00.818" v="301" actId="47"/>
        <pc:sldMkLst>
          <pc:docMk/>
          <pc:sldMk cId="0" sldId="264"/>
        </pc:sldMkLst>
      </pc:sldChg>
      <pc:sldChg chg="del">
        <pc:chgData name="이강복" userId="c2aa4055-2062-4d7a-ae76-7bd9389fd53e" providerId="ADAL" clId="{CB85B830-88B9-40CD-8DC2-F6BA123CE76C}" dt="2020-11-28T11:58:29.625" v="1071" actId="47"/>
        <pc:sldMkLst>
          <pc:docMk/>
          <pc:sldMk cId="0" sldId="265"/>
        </pc:sldMkLst>
      </pc:sldChg>
      <pc:sldChg chg="del">
        <pc:chgData name="이강복" userId="c2aa4055-2062-4d7a-ae76-7bd9389fd53e" providerId="ADAL" clId="{CB85B830-88B9-40CD-8DC2-F6BA123CE76C}" dt="2020-11-28T12:00:53.500" v="1181" actId="47"/>
        <pc:sldMkLst>
          <pc:docMk/>
          <pc:sldMk cId="0" sldId="266"/>
        </pc:sldMkLst>
      </pc:sldChg>
      <pc:sldChg chg="addSp delSp modSp mod ord">
        <pc:chgData name="이강복" userId="c2aa4055-2062-4d7a-ae76-7bd9389fd53e" providerId="ADAL" clId="{CB85B830-88B9-40CD-8DC2-F6BA123CE76C}" dt="2020-11-29T08:08:41.588" v="3634" actId="14100"/>
        <pc:sldMkLst>
          <pc:docMk/>
          <pc:sldMk cId="0" sldId="267"/>
        </pc:sldMkLst>
        <pc:spChg chg="mod">
          <ac:chgData name="이강복" userId="c2aa4055-2062-4d7a-ae76-7bd9389fd53e" providerId="ADAL" clId="{CB85B830-88B9-40CD-8DC2-F6BA123CE76C}" dt="2020-11-26T02:35:51.302" v="13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1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2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3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3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3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4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49" creationId="{CD02E2BE-5505-4BAE-83D7-583867CAE822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5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50" creationId="{58A6F2E2-09DE-4A77-9C37-52BC0DB37494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5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51" creationId="{8F1BCA56-6D0A-4BC9-A506-C1174CD5E8A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5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52" creationId="{ED3D3F5A-F0C0-42BB-9FB0-EF6E0C404B14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5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53" creationId="{0EE0074E-53F3-421E-8FF3-31F7A8C1E09F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5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6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0:51.835" v="117" actId="165"/>
          <ac:spMkLst>
            <pc:docMk/>
            <pc:sldMk cId="0" sldId="267"/>
            <ac:spMk id="7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1" creationId="{37C9D1ED-C894-4C0E-9875-E1F1BF12157E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2" creationId="{7B53E400-C10A-4D66-B8A9-5DF232B588F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3" creationId="{786947F1-9051-4B13-97F9-067AC84BBD18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4" creationId="{49AE69F9-2173-4C3C-BE01-3E419E47F95C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5" creationId="{CA60CBD9-663E-44E3-99D9-20FFBA61EA6C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6" creationId="{5177FB12-6A2E-47F1-B03D-EC91073CDCEF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7" creationId="{05149DDF-83BC-4279-827C-F084539B5639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8" creationId="{810A6E6A-076E-4520-8AA4-723580293747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7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79" creationId="{2ECE31FB-1950-4704-94E0-A7B99B429203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80" creationId="{51A1AC94-A600-41F6-945C-6CFEEA402CDD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1:09.348" v="121" actId="571"/>
          <ac:spMkLst>
            <pc:docMk/>
            <pc:sldMk cId="0" sldId="267"/>
            <ac:spMk id="81" creationId="{CA25E5B4-2523-4979-B03B-53E5F4B08A9C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2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82" creationId="{B93ECC16-2C85-42B0-B7EB-19949235E039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3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83" creationId="{3444BD13-4A9A-4760-903E-3B33B3FBA58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85" creationId="{010C9A9D-0BD4-49B8-B4E0-39402A87E948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86" creationId="{92C0FC52-0751-417C-9D04-66367287DE3E}"/>
          </ac:spMkLst>
        </pc:spChg>
        <pc:spChg chg="mod">
          <ac:chgData name="이강복" userId="c2aa4055-2062-4d7a-ae76-7bd9389fd53e" providerId="ADAL" clId="{CB85B830-88B9-40CD-8DC2-F6BA123CE76C}" dt="2020-11-26T02:34:56.420" v="2" actId="165"/>
          <ac:spMkLst>
            <pc:docMk/>
            <pc:sldMk cId="0" sldId="267"/>
            <ac:spMk id="8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87" creationId="{2601C18B-F825-4855-8AC8-946103EB699F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88" creationId="{51AEEBC8-2F21-4F37-AF94-4BFFCB27237F}"/>
          </ac:spMkLst>
        </pc:spChg>
        <pc:spChg chg="del mod topLvl">
          <ac:chgData name="이강복" userId="c2aa4055-2062-4d7a-ae76-7bd9389fd53e" providerId="ADAL" clId="{CB85B830-88B9-40CD-8DC2-F6BA123CE76C}" dt="2020-11-26T02:35:03.123" v="4" actId="478"/>
          <ac:spMkLst>
            <pc:docMk/>
            <pc:sldMk cId="0" sldId="267"/>
            <ac:spMk id="8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89" creationId="{E5B45320-98D3-4A2C-8413-5C8C305B80BC}"/>
          </ac:spMkLst>
        </pc:spChg>
        <pc:spChg chg="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9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1" creationId="{3BCF5EB9-E52F-4135-8DB0-8980BAC032B9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2" creationId="{471A8F9D-AA82-40C0-97E3-6F48DD02B507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3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3" creationId="{1F5C1B95-03D1-4D1D-BA5C-DFA7EAE8283F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4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4" creationId="{5B2861E8-1F8E-4F05-9A44-FFE8901179FD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5" creationId="{EB4D0B7F-24DD-4601-8A9D-DC3CE36134D5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6" creationId="{B6FE4C7D-71CC-4CFF-AE34-EAB2253B9B33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7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7" creationId="{970FB683-4E68-4EEF-A32C-2FC83AFA7834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8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8" creationId="{E07A2F2C-FC23-47E4-B4D4-98D4F7581DA9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99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99" creationId="{C79302C5-5A4E-41F6-80F4-3E0591C724B3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0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100" creationId="{81DBC265-031D-4AA1-94D6-B6A01B29CF03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1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13:52:19.271" v="179" actId="571"/>
          <ac:spMkLst>
            <pc:docMk/>
            <pc:sldMk cId="0" sldId="267"/>
            <ac:spMk id="101" creationId="{197623D4-9A50-45A8-AB52-9A01DEEF6529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2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02" creationId="{06D6E5A8-AC1B-4ADE-A66E-A25AA585F1B8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3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03" creationId="{C98AF086-32F4-4E1D-B8C4-E33B1C060E58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4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04" creationId="{92A7DD26-8B6A-44B5-B274-9C2B5AC76666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5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6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7T01:30:32.630" v="89" actId="165"/>
          <ac:spMkLst>
            <pc:docMk/>
            <pc:sldMk cId="0" sldId="267"/>
            <ac:spMk id="107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0:40.158" v="91" actId="478"/>
          <ac:spMkLst>
            <pc:docMk/>
            <pc:sldMk cId="0" sldId="267"/>
            <ac:spMk id="108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1:27.850" v="106" actId="478"/>
          <ac:spMkLst>
            <pc:docMk/>
            <pc:sldMk cId="0" sldId="267"/>
            <ac:spMk id="109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0:52.145" v="94" actId="478"/>
          <ac:spMkLst>
            <pc:docMk/>
            <pc:sldMk cId="0" sldId="267"/>
            <ac:spMk id="110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0:51.176" v="93" actId="478"/>
          <ac:spMkLst>
            <pc:docMk/>
            <pc:sldMk cId="0" sldId="267"/>
            <ac:spMk id="111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0:51.176" v="93" actId="478"/>
          <ac:spMkLst>
            <pc:docMk/>
            <pc:sldMk cId="0" sldId="267"/>
            <ac:spMk id="112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7T01:30:52.568" v="95" actId="478"/>
          <ac:spMkLst>
            <pc:docMk/>
            <pc:sldMk cId="0" sldId="267"/>
            <ac:spMk id="113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14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15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16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6T02:35:11.710" v="6" actId="478"/>
          <ac:spMkLst>
            <pc:docMk/>
            <pc:sldMk cId="0" sldId="267"/>
            <ac:spMk id="117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7T13:51:53.489" v="157" actId="478"/>
          <ac:spMkLst>
            <pc:docMk/>
            <pc:sldMk cId="0" sldId="267"/>
            <ac:spMk id="118" creationId="{7518941B-F442-4F5B-A903-4E31F9311B56}"/>
          </ac:spMkLst>
        </pc:spChg>
        <pc:spChg chg="del mod topLvl">
          <ac:chgData name="이강복" userId="c2aa4055-2062-4d7a-ae76-7bd9389fd53e" providerId="ADAL" clId="{CB85B830-88B9-40CD-8DC2-F6BA123CE76C}" dt="2020-11-27T01:31:33.100" v="108" actId="478"/>
          <ac:spMkLst>
            <pc:docMk/>
            <pc:sldMk cId="0" sldId="267"/>
            <ac:spMk id="119" creationId="{00000000-0000-0000-0000-000000000000}"/>
          </ac:spMkLst>
        </pc:spChg>
        <pc:spChg chg="add 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20" creationId="{34904A6F-E96D-4320-8D20-3986A0600C84}"/>
          </ac:spMkLst>
        </pc:spChg>
        <pc:spChg chg="add 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21" creationId="{9440B577-7372-4149-A1AA-13C83773655C}"/>
          </ac:spMkLst>
        </pc:spChg>
        <pc:spChg chg="add mod topLvl">
          <ac:chgData name="이강복" userId="c2aa4055-2062-4d7a-ae76-7bd9389fd53e" providerId="ADAL" clId="{CB85B830-88B9-40CD-8DC2-F6BA123CE76C}" dt="2020-11-27T13:53:14.641" v="188" actId="164"/>
          <ac:spMkLst>
            <pc:docMk/>
            <pc:sldMk cId="0" sldId="267"/>
            <ac:spMk id="123" creationId="{F54D6F97-3E6B-4BCA-A2DA-C19B871A2429}"/>
          </ac:spMkLst>
        </pc:spChg>
        <pc:spChg chg="del mod topLvl">
          <ac:chgData name="이강복" userId="c2aa4055-2062-4d7a-ae76-7bd9389fd53e" providerId="ADAL" clId="{CB85B830-88B9-40CD-8DC2-F6BA123CE76C}" dt="2020-11-27T01:31:34.416" v="109" actId="478"/>
          <ac:spMkLst>
            <pc:docMk/>
            <pc:sldMk cId="0" sldId="267"/>
            <ac:spMk id="125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9T08:08:41.588" v="3634" actId="14100"/>
          <ac:spMkLst>
            <pc:docMk/>
            <pc:sldMk cId="0" sldId="267"/>
            <ac:spMk id="126" creationId="{00000000-0000-0000-0000-000000000000}"/>
          </ac:spMkLst>
        </pc:spChg>
        <pc:spChg chg="add del mod topLvl">
          <ac:chgData name="이강복" userId="c2aa4055-2062-4d7a-ae76-7bd9389fd53e" providerId="ADAL" clId="{CB85B830-88B9-40CD-8DC2-F6BA123CE76C}" dt="2020-11-27T13:51:55.054" v="158" actId="478"/>
          <ac:spMkLst>
            <pc:docMk/>
            <pc:sldMk cId="0" sldId="267"/>
            <ac:spMk id="127" creationId="{EA781AC9-F7E0-4D3F-AB87-D3A20BB544BD}"/>
          </ac:spMkLst>
        </pc:spChg>
        <pc:grpChg chg="mod topLvl">
          <ac:chgData name="이강복" userId="c2aa4055-2062-4d7a-ae76-7bd9389fd53e" providerId="ADAL" clId="{CB85B830-88B9-40CD-8DC2-F6BA123CE76C}" dt="2020-11-27T13:53:14.641" v="188" actId="164"/>
          <ac:grpSpMkLst>
            <pc:docMk/>
            <pc:sldMk cId="0" sldId="267"/>
            <ac:grpSpMk id="3" creationId="{00000000-0000-0000-0000-000000000000}"/>
          </ac:grpSpMkLst>
        </pc:grpChg>
        <pc:grpChg chg="del mod topLvl">
          <ac:chgData name="이강복" userId="c2aa4055-2062-4d7a-ae76-7bd9389fd53e" providerId="ADAL" clId="{CB85B830-88B9-40CD-8DC2-F6BA123CE76C}" dt="2020-11-26T02:35:01.435" v="3" actId="478"/>
          <ac:grpSpMkLst>
            <pc:docMk/>
            <pc:sldMk cId="0" sldId="267"/>
            <ac:grpSpMk id="20" creationId="{00000000-0000-0000-0000-000000000000}"/>
          </ac:grpSpMkLst>
        </pc:grpChg>
        <pc:grpChg chg="add del mod">
          <ac:chgData name="이강복" userId="c2aa4055-2062-4d7a-ae76-7bd9389fd53e" providerId="ADAL" clId="{CB85B830-88B9-40CD-8DC2-F6BA123CE76C}" dt="2020-11-27T13:50:51.835" v="117" actId="165"/>
          <ac:grpSpMkLst>
            <pc:docMk/>
            <pc:sldMk cId="0" sldId="267"/>
            <ac:grpSpMk id="20" creationId="{7926E9B5-A500-4737-BB6E-D3C65FA3D982}"/>
          </ac:grpSpMkLst>
        </pc:grpChg>
        <pc:grpChg chg="add mod">
          <ac:chgData name="이강복" userId="c2aa4055-2062-4d7a-ae76-7bd9389fd53e" providerId="ADAL" clId="{CB85B830-88B9-40CD-8DC2-F6BA123CE76C}" dt="2020-11-27T13:53:14.641" v="188" actId="164"/>
          <ac:grpSpMkLst>
            <pc:docMk/>
            <pc:sldMk cId="0" sldId="267"/>
            <ac:grpSpMk id="21" creationId="{851AACBB-A462-46EF-9B5C-9A1132C37F32}"/>
          </ac:grpSpMkLst>
        </pc:grpChg>
        <pc:grpChg chg="del mod topLvl">
          <ac:chgData name="이강복" userId="c2aa4055-2062-4d7a-ae76-7bd9389fd53e" providerId="ADAL" clId="{CB85B830-88B9-40CD-8DC2-F6BA123CE76C}" dt="2020-11-27T01:30:39.632" v="90" actId="478"/>
          <ac:grpSpMkLst>
            <pc:docMk/>
            <pc:sldMk cId="0" sldId="267"/>
            <ac:grpSpMk id="37" creationId="{00000000-0000-0000-0000-000000000000}"/>
          </ac:grpSpMkLst>
        </pc:grpChg>
        <pc:grpChg chg="add mod">
          <ac:chgData name="이강복" userId="c2aa4055-2062-4d7a-ae76-7bd9389fd53e" providerId="ADAL" clId="{CB85B830-88B9-40CD-8DC2-F6BA123CE76C}" dt="2020-11-27T13:53:14.641" v="188" actId="164"/>
          <ac:grpSpMkLst>
            <pc:docMk/>
            <pc:sldMk cId="0" sldId="267"/>
            <ac:grpSpMk id="48" creationId="{03F2B68B-700C-4E8A-B9ED-04EC6B4B25BD}"/>
          </ac:grpSpMkLst>
        </pc:grpChg>
        <pc:grpChg chg="mod topLvl">
          <ac:chgData name="이강복" userId="c2aa4055-2062-4d7a-ae76-7bd9389fd53e" providerId="ADAL" clId="{CB85B830-88B9-40CD-8DC2-F6BA123CE76C}" dt="2020-11-27T13:53:14.641" v="188" actId="164"/>
          <ac:grpSpMkLst>
            <pc:docMk/>
            <pc:sldMk cId="0" sldId="267"/>
            <ac:grpSpMk id="54" creationId="{00000000-0000-0000-0000-000000000000}"/>
          </ac:grpSpMkLst>
        </pc:grpChg>
        <pc:grpChg chg="del mod topLvl">
          <ac:chgData name="이강복" userId="c2aa4055-2062-4d7a-ae76-7bd9389fd53e" providerId="ADAL" clId="{CB85B830-88B9-40CD-8DC2-F6BA123CE76C}" dt="2020-11-26T02:35:20.127" v="9" actId="478"/>
          <ac:grpSpMkLst>
            <pc:docMk/>
            <pc:sldMk cId="0" sldId="267"/>
            <ac:grpSpMk id="71" creationId="{00000000-0000-0000-0000-000000000000}"/>
          </ac:grpSpMkLst>
        </pc:grpChg>
        <pc:grpChg chg="add mod">
          <ac:chgData name="이강복" userId="c2aa4055-2062-4d7a-ae76-7bd9389fd53e" providerId="ADAL" clId="{CB85B830-88B9-40CD-8DC2-F6BA123CE76C}" dt="2020-11-27T13:53:14.641" v="188" actId="164"/>
          <ac:grpSpMkLst>
            <pc:docMk/>
            <pc:sldMk cId="0" sldId="267"/>
            <ac:grpSpMk id="84" creationId="{C6D2E205-4866-4982-B5DD-49E7EC38B541}"/>
          </ac:grpSpMkLst>
        </pc:grpChg>
        <pc:grpChg chg="add del mod">
          <ac:chgData name="이강복" userId="c2aa4055-2062-4d7a-ae76-7bd9389fd53e" providerId="ADAL" clId="{CB85B830-88B9-40CD-8DC2-F6BA123CE76C}" dt="2020-11-26T02:34:56.420" v="2" actId="165"/>
          <ac:grpSpMkLst>
            <pc:docMk/>
            <pc:sldMk cId="0" sldId="267"/>
            <ac:grpSpMk id="88" creationId="{9BF16B18-8E5E-4B03-B996-7811CD32DDD8}"/>
          </ac:grpSpMkLst>
        </pc:grpChg>
        <pc:grpChg chg="del mod topLvl">
          <ac:chgData name="이강복" userId="c2aa4055-2062-4d7a-ae76-7bd9389fd53e" providerId="ADAL" clId="{CB85B830-88B9-40CD-8DC2-F6BA123CE76C}" dt="2020-11-27T01:31:26.719" v="105" actId="478"/>
          <ac:grpSpMkLst>
            <pc:docMk/>
            <pc:sldMk cId="0" sldId="267"/>
            <ac:grpSpMk id="91" creationId="{00000000-0000-0000-0000-000000000000}"/>
          </ac:grpSpMkLst>
        </pc:grpChg>
        <pc:grpChg chg="add del mod">
          <ac:chgData name="이강복" userId="c2aa4055-2062-4d7a-ae76-7bd9389fd53e" providerId="ADAL" clId="{CB85B830-88B9-40CD-8DC2-F6BA123CE76C}" dt="2020-11-27T01:30:32.630" v="89" actId="165"/>
          <ac:grpSpMkLst>
            <pc:docMk/>
            <pc:sldMk cId="0" sldId="267"/>
            <ac:grpSpMk id="122" creationId="{81EE8E22-FBAF-456F-A3F4-51D1C368E1E4}"/>
          </ac:grpSpMkLst>
        </pc:grpChg>
      </pc:sldChg>
      <pc:sldChg chg="addSp delSp modSp add del mod">
        <pc:chgData name="이강복" userId="c2aa4055-2062-4d7a-ae76-7bd9389fd53e" providerId="ADAL" clId="{CB85B830-88B9-40CD-8DC2-F6BA123CE76C}" dt="2020-11-29T05:06:16.369" v="2013" actId="47"/>
        <pc:sldMkLst>
          <pc:docMk/>
          <pc:sldMk cId="0" sldId="268"/>
        </pc:sldMkLst>
        <pc:spChg chg="mod">
          <ac:chgData name="이강복" userId="c2aa4055-2062-4d7a-ae76-7bd9389fd53e" providerId="ADAL" clId="{CB85B830-88B9-40CD-8DC2-F6BA123CE76C}" dt="2020-11-28T12:01:09.053" v="1197"/>
          <ac:spMkLst>
            <pc:docMk/>
            <pc:sldMk cId="0" sldId="268"/>
            <ac:spMk id="2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2:01:10.513" v="1198" actId="478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이강복" userId="c2aa4055-2062-4d7a-ae76-7bd9389fd53e" providerId="ADAL" clId="{CB85B830-88B9-40CD-8DC2-F6BA123CE76C}" dt="2020-11-28T12:01:19.130" v="1199"/>
          <ac:spMkLst>
            <pc:docMk/>
            <pc:sldMk cId="0" sldId="268"/>
            <ac:spMk id="5" creationId="{0617CFC8-0427-497D-BB7B-ED5EBAD0D069}"/>
          </ac:spMkLst>
        </pc:spChg>
        <pc:spChg chg="add del mod">
          <ac:chgData name="이강복" userId="c2aa4055-2062-4d7a-ae76-7bd9389fd53e" providerId="ADAL" clId="{CB85B830-88B9-40CD-8DC2-F6BA123CE76C}" dt="2020-11-28T12:04:40.624" v="1290" actId="3680"/>
          <ac:spMkLst>
            <pc:docMk/>
            <pc:sldMk cId="0" sldId="268"/>
            <ac:spMk id="9" creationId="{D3F8957F-4C5D-44B7-A739-F9114F255416}"/>
          </ac:spMkLst>
        </pc:spChg>
        <pc:graphicFrameChg chg="add del mod modGraphic">
          <ac:chgData name="이강복" userId="c2aa4055-2062-4d7a-ae76-7bd9389fd53e" providerId="ADAL" clId="{CB85B830-88B9-40CD-8DC2-F6BA123CE76C}" dt="2020-11-28T12:04:31.549" v="1289" actId="478"/>
          <ac:graphicFrameMkLst>
            <pc:docMk/>
            <pc:sldMk cId="0" sldId="268"/>
            <ac:graphicFrameMk id="6" creationId="{7006C89E-CF71-43AA-93AB-3EE6D200A870}"/>
          </ac:graphicFrameMkLst>
        </pc:graphicFrameChg>
        <pc:graphicFrameChg chg="add del mod modGraphic">
          <ac:chgData name="이강복" userId="c2aa4055-2062-4d7a-ae76-7bd9389fd53e" providerId="ADAL" clId="{CB85B830-88B9-40CD-8DC2-F6BA123CE76C}" dt="2020-11-28T12:02:21.966" v="1228" actId="478"/>
          <ac:graphicFrameMkLst>
            <pc:docMk/>
            <pc:sldMk cId="0" sldId="268"/>
            <ac:graphicFrameMk id="7" creationId="{9AB5E1F5-9532-4B78-8E29-45AEB76CAF6A}"/>
          </ac:graphicFrameMkLst>
        </pc:graphicFrameChg>
        <pc:graphicFrameChg chg="add mod ord modGraphic">
          <ac:chgData name="이강복" userId="c2aa4055-2062-4d7a-ae76-7bd9389fd53e" providerId="ADAL" clId="{CB85B830-88B9-40CD-8DC2-F6BA123CE76C}" dt="2020-11-29T03:10:16.741" v="1813" actId="20577"/>
          <ac:graphicFrameMkLst>
            <pc:docMk/>
            <pc:sldMk cId="0" sldId="268"/>
            <ac:graphicFrameMk id="10" creationId="{C2CA9363-1A9F-445B-9301-27740C1FE6EB}"/>
          </ac:graphicFrameMkLst>
        </pc:graphicFrameChg>
      </pc:sldChg>
      <pc:sldChg chg="addSp delSp modSp mod">
        <pc:chgData name="이강복" userId="c2aa4055-2062-4d7a-ae76-7bd9389fd53e" providerId="ADAL" clId="{CB85B830-88B9-40CD-8DC2-F6BA123CE76C}" dt="2020-11-29T07:39:50.078" v="2613" actId="20577"/>
        <pc:sldMkLst>
          <pc:docMk/>
          <pc:sldMk cId="0" sldId="269"/>
        </pc:sldMkLst>
        <pc:spChg chg="mod">
          <ac:chgData name="이강복" userId="c2aa4055-2062-4d7a-ae76-7bd9389fd53e" providerId="ADAL" clId="{CB85B830-88B9-40CD-8DC2-F6BA123CE76C}" dt="2020-11-29T07:39:50.078" v="2613" actId="20577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이강복" userId="c2aa4055-2062-4d7a-ae76-7bd9389fd53e" providerId="ADAL" clId="{CB85B830-88B9-40CD-8DC2-F6BA123CE76C}" dt="2020-11-28T10:57:40.838" v="404"/>
          <ac:spMkLst>
            <pc:docMk/>
            <pc:sldMk cId="0" sldId="269"/>
            <ac:spMk id="5" creationId="{FF4B5238-91C2-4CDF-B005-FF2B227823B0}"/>
          </ac:spMkLst>
        </pc:spChg>
      </pc:sldChg>
      <pc:sldChg chg="modSp mod">
        <pc:chgData name="이강복" userId="c2aa4055-2062-4d7a-ae76-7bd9389fd53e" providerId="ADAL" clId="{CB85B830-88B9-40CD-8DC2-F6BA123CE76C}" dt="2020-11-29T10:38:38.429" v="3966" actId="5793"/>
        <pc:sldMkLst>
          <pc:docMk/>
          <pc:sldMk cId="0" sldId="270"/>
        </pc:sldMkLst>
        <pc:spChg chg="mod">
          <ac:chgData name="이강복" userId="c2aa4055-2062-4d7a-ae76-7bd9389fd53e" providerId="ADAL" clId="{CB85B830-88B9-40CD-8DC2-F6BA123CE76C}" dt="2020-11-29T10:38:38.429" v="3966" actId="5793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add mod">
        <pc:chgData name="이강복" userId="c2aa4055-2062-4d7a-ae76-7bd9389fd53e" providerId="ADAL" clId="{CB85B830-88B9-40CD-8DC2-F6BA123CE76C}" dt="2020-11-28T11:32:11.021" v="669" actId="6549"/>
        <pc:sldMkLst>
          <pc:docMk/>
          <pc:sldMk cId="2103957890" sldId="271"/>
        </pc:sldMkLst>
        <pc:spChg chg="mod">
          <ac:chgData name="이강복" userId="c2aa4055-2062-4d7a-ae76-7bd9389fd53e" providerId="ADAL" clId="{CB85B830-88B9-40CD-8DC2-F6BA123CE76C}" dt="2020-11-28T11:29:49.051" v="637" actId="1076"/>
          <ac:spMkLst>
            <pc:docMk/>
            <pc:sldMk cId="2103957890" sldId="271"/>
            <ac:spMk id="2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8T11:27:26.280" v="613" actId="478"/>
          <ac:spMkLst>
            <pc:docMk/>
            <pc:sldMk cId="2103957890" sldId="271"/>
            <ac:spMk id="10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32:11.021" v="669" actId="6549"/>
          <ac:spMkLst>
            <pc:docMk/>
            <pc:sldMk cId="2103957890" sldId="271"/>
            <ac:spMk id="12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8T11:30:05.539" v="641" actId="1076"/>
          <ac:spMkLst>
            <pc:docMk/>
            <pc:sldMk cId="2103957890" sldId="271"/>
            <ac:spMk id="13" creationId="{B3E08A18-D045-485D-A208-DAEDEE9AD10F}"/>
          </ac:spMkLst>
        </pc:spChg>
        <pc:spChg chg="add del mod">
          <ac:chgData name="이강복" userId="c2aa4055-2062-4d7a-ae76-7bd9389fd53e" providerId="ADAL" clId="{CB85B830-88B9-40CD-8DC2-F6BA123CE76C}" dt="2020-11-28T11:31:26.795" v="645" actId="478"/>
          <ac:spMkLst>
            <pc:docMk/>
            <pc:sldMk cId="2103957890" sldId="271"/>
            <ac:spMk id="14" creationId="{2917CAB8-1CD2-4BC3-87E5-84CEE6BA5F1D}"/>
          </ac:spMkLst>
        </pc:spChg>
        <pc:spChg chg="mod topLvl">
          <ac:chgData name="이강복" userId="c2aa4055-2062-4d7a-ae76-7bd9389fd53e" providerId="ADAL" clId="{CB85B830-88B9-40CD-8DC2-F6BA123CE76C}" dt="2020-11-28T11:29:54.055" v="638" actId="1076"/>
          <ac:spMkLst>
            <pc:docMk/>
            <pc:sldMk cId="2103957890" sldId="271"/>
            <ac:spMk id="15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29:54.055" v="638" actId="1076"/>
          <ac:spMkLst>
            <pc:docMk/>
            <pc:sldMk cId="2103957890" sldId="271"/>
            <ac:spMk id="16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29:54.055" v="638" actId="1076"/>
          <ac:spMkLst>
            <pc:docMk/>
            <pc:sldMk cId="2103957890" sldId="271"/>
            <ac:spMk id="17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8T11:28:34.142" v="632" actId="478"/>
          <ac:spMkLst>
            <pc:docMk/>
            <pc:sldMk cId="2103957890" sldId="271"/>
            <ac:spMk id="18" creationId="{00000000-0000-0000-0000-000000000000}"/>
          </ac:spMkLst>
        </pc:spChg>
        <pc:grpChg chg="del mod">
          <ac:chgData name="이강복" userId="c2aa4055-2062-4d7a-ae76-7bd9389fd53e" providerId="ADAL" clId="{CB85B830-88B9-40CD-8DC2-F6BA123CE76C}" dt="2020-11-28T10:58:01.246" v="433" actId="165"/>
          <ac:grpSpMkLst>
            <pc:docMk/>
            <pc:sldMk cId="2103957890" sldId="271"/>
            <ac:grpSpMk id="26" creationId="{00000000-0000-0000-0000-000000000000}"/>
          </ac:grpSpMkLst>
        </pc:grpChg>
        <pc:cxnChg chg="mod topLvl">
          <ac:chgData name="이강복" userId="c2aa4055-2062-4d7a-ae76-7bd9389fd53e" providerId="ADAL" clId="{CB85B830-88B9-40CD-8DC2-F6BA123CE76C}" dt="2020-11-28T11:29:54.055" v="638" actId="1076"/>
          <ac:cxnSpMkLst>
            <pc:docMk/>
            <pc:sldMk cId="2103957890" sldId="271"/>
            <ac:cxnSpMk id="20" creationId="{00000000-0000-0000-0000-000000000000}"/>
          </ac:cxnSpMkLst>
        </pc:cxnChg>
        <pc:cxnChg chg="del mod topLvl">
          <ac:chgData name="이강복" userId="c2aa4055-2062-4d7a-ae76-7bd9389fd53e" providerId="ADAL" clId="{CB85B830-88B9-40CD-8DC2-F6BA123CE76C}" dt="2020-11-28T11:28:43.740" v="635" actId="478"/>
          <ac:cxnSpMkLst>
            <pc:docMk/>
            <pc:sldMk cId="2103957890" sldId="271"/>
            <ac:cxnSpMk id="21" creationId="{00000000-0000-0000-0000-000000000000}"/>
          </ac:cxnSpMkLst>
        </pc:cxnChg>
        <pc:cxnChg chg="mod topLvl">
          <ac:chgData name="이강복" userId="c2aa4055-2062-4d7a-ae76-7bd9389fd53e" providerId="ADAL" clId="{CB85B830-88B9-40CD-8DC2-F6BA123CE76C}" dt="2020-11-28T11:29:54.055" v="638" actId="1076"/>
          <ac:cxnSpMkLst>
            <pc:docMk/>
            <pc:sldMk cId="2103957890" sldId="271"/>
            <ac:cxnSpMk id="22" creationId="{00000000-0000-0000-0000-000000000000}"/>
          </ac:cxnSpMkLst>
        </pc:cxnChg>
        <pc:cxnChg chg="mod topLvl">
          <ac:chgData name="이강복" userId="c2aa4055-2062-4d7a-ae76-7bd9389fd53e" providerId="ADAL" clId="{CB85B830-88B9-40CD-8DC2-F6BA123CE76C}" dt="2020-11-28T11:29:54.055" v="638" actId="1076"/>
          <ac:cxnSpMkLst>
            <pc:docMk/>
            <pc:sldMk cId="2103957890" sldId="271"/>
            <ac:cxnSpMk id="23" creationId="{00000000-0000-0000-0000-000000000000}"/>
          </ac:cxnSpMkLst>
        </pc:cxnChg>
        <pc:cxnChg chg="mod topLvl">
          <ac:chgData name="이강복" userId="c2aa4055-2062-4d7a-ae76-7bd9389fd53e" providerId="ADAL" clId="{CB85B830-88B9-40CD-8DC2-F6BA123CE76C}" dt="2020-11-28T11:29:54.055" v="638" actId="1076"/>
          <ac:cxnSpMkLst>
            <pc:docMk/>
            <pc:sldMk cId="2103957890" sldId="271"/>
            <ac:cxnSpMk id="24" creationId="{00000000-0000-0000-0000-000000000000}"/>
          </ac:cxnSpMkLst>
        </pc:cxnChg>
        <pc:cxnChg chg="del mod topLvl">
          <ac:chgData name="이강복" userId="c2aa4055-2062-4d7a-ae76-7bd9389fd53e" providerId="ADAL" clId="{CB85B830-88B9-40CD-8DC2-F6BA123CE76C}" dt="2020-11-28T11:28:01.856" v="622" actId="478"/>
          <ac:cxnSpMkLst>
            <pc:docMk/>
            <pc:sldMk cId="2103957890" sldId="271"/>
            <ac:cxnSpMk id="25" creationId="{00000000-0000-0000-0000-000000000000}"/>
          </ac:cxnSpMkLst>
        </pc:cxnChg>
      </pc:sldChg>
      <pc:sldChg chg="addSp delSp modSp add mod">
        <pc:chgData name="이강복" userId="c2aa4055-2062-4d7a-ae76-7bd9389fd53e" providerId="ADAL" clId="{CB85B830-88B9-40CD-8DC2-F6BA123CE76C}" dt="2020-11-28T11:37:39.417" v="780" actId="1076"/>
        <pc:sldMkLst>
          <pc:docMk/>
          <pc:sldMk cId="3458322939" sldId="272"/>
        </pc:sldMkLst>
        <pc:spChg chg="mod">
          <ac:chgData name="이강복" userId="c2aa4055-2062-4d7a-ae76-7bd9389fd53e" providerId="ADAL" clId="{CB85B830-88B9-40CD-8DC2-F6BA123CE76C}" dt="2020-11-28T11:35:06.942" v="710" actId="1076"/>
          <ac:spMkLst>
            <pc:docMk/>
            <pc:sldMk cId="3458322939" sldId="272"/>
            <ac:spMk id="2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36:39.265" v="769" actId="165"/>
          <ac:spMkLst>
            <pc:docMk/>
            <pc:sldMk cId="3458322939" sldId="272"/>
            <ac:spMk id="10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36:39.265" v="769" actId="165"/>
          <ac:spMkLst>
            <pc:docMk/>
            <pc:sldMk cId="3458322939" sldId="272"/>
            <ac:spMk id="12" creationId="{00000000-0000-0000-0000-000000000000}"/>
          </ac:spMkLst>
        </pc:spChg>
        <pc:spChg chg="mod topLvl">
          <ac:chgData name="이강복" userId="c2aa4055-2062-4d7a-ae76-7bd9389fd53e" providerId="ADAL" clId="{CB85B830-88B9-40CD-8DC2-F6BA123CE76C}" dt="2020-11-28T11:36:39.265" v="769" actId="165"/>
          <ac:spMkLst>
            <pc:docMk/>
            <pc:sldMk cId="3458322939" sldId="272"/>
            <ac:spMk id="15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8T11:36:41.173" v="770" actId="478"/>
          <ac:spMkLst>
            <pc:docMk/>
            <pc:sldMk cId="3458322939" sldId="272"/>
            <ac:spMk id="16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8T11:36:41.173" v="770" actId="478"/>
          <ac:spMkLst>
            <pc:docMk/>
            <pc:sldMk cId="3458322939" sldId="272"/>
            <ac:spMk id="17" creationId="{00000000-0000-0000-0000-000000000000}"/>
          </ac:spMkLst>
        </pc:spChg>
        <pc:spChg chg="del mod topLvl">
          <ac:chgData name="이강복" userId="c2aa4055-2062-4d7a-ae76-7bd9389fd53e" providerId="ADAL" clId="{CB85B830-88B9-40CD-8DC2-F6BA123CE76C}" dt="2020-11-28T11:36:41.173" v="770" actId="478"/>
          <ac:spMkLst>
            <pc:docMk/>
            <pc:sldMk cId="3458322939" sldId="272"/>
            <ac:spMk id="18" creationId="{00000000-0000-0000-0000-000000000000}"/>
          </ac:spMkLst>
        </pc:spChg>
        <pc:spChg chg="add mod">
          <ac:chgData name="이강복" userId="c2aa4055-2062-4d7a-ae76-7bd9389fd53e" providerId="ADAL" clId="{CB85B830-88B9-40CD-8DC2-F6BA123CE76C}" dt="2020-11-28T11:37:39.417" v="780" actId="1076"/>
          <ac:spMkLst>
            <pc:docMk/>
            <pc:sldMk cId="3458322939" sldId="272"/>
            <ac:spMk id="27" creationId="{034CF642-34E2-4A41-8A34-5025FE823420}"/>
          </ac:spMkLst>
        </pc:spChg>
        <pc:grpChg chg="add del mod">
          <ac:chgData name="이강복" userId="c2aa4055-2062-4d7a-ae76-7bd9389fd53e" providerId="ADAL" clId="{CB85B830-88B9-40CD-8DC2-F6BA123CE76C}" dt="2020-11-28T11:36:39.265" v="769" actId="165"/>
          <ac:grpSpMkLst>
            <pc:docMk/>
            <pc:sldMk cId="3458322939" sldId="272"/>
            <ac:grpSpMk id="26" creationId="{00000000-0000-0000-0000-000000000000}"/>
          </ac:grpSpMkLst>
        </pc:grpChg>
        <pc:cxnChg chg="add">
          <ac:chgData name="이강복" userId="c2aa4055-2062-4d7a-ae76-7bd9389fd53e" providerId="ADAL" clId="{CB85B830-88B9-40CD-8DC2-F6BA123CE76C}" dt="2020-11-28T11:37:21.238" v="777" actId="11529"/>
          <ac:cxnSpMkLst>
            <pc:docMk/>
            <pc:sldMk cId="3458322939" sldId="272"/>
            <ac:cxnSpMk id="9" creationId="{184433D5-4417-4E2E-895E-8B93269BCDA9}"/>
          </ac:cxnSpMkLst>
        </pc:cxnChg>
        <pc:cxnChg chg="del mod topLvl">
          <ac:chgData name="이강복" userId="c2aa4055-2062-4d7a-ae76-7bd9389fd53e" providerId="ADAL" clId="{CB85B830-88B9-40CD-8DC2-F6BA123CE76C}" dt="2020-11-28T11:37:16.760" v="776" actId="478"/>
          <ac:cxnSpMkLst>
            <pc:docMk/>
            <pc:sldMk cId="3458322939" sldId="272"/>
            <ac:cxnSpMk id="20" creationId="{00000000-0000-0000-0000-000000000000}"/>
          </ac:cxnSpMkLst>
        </pc:cxnChg>
        <pc:cxnChg chg="mod topLvl">
          <ac:chgData name="이강복" userId="c2aa4055-2062-4d7a-ae76-7bd9389fd53e" providerId="ADAL" clId="{CB85B830-88B9-40CD-8DC2-F6BA123CE76C}" dt="2020-11-28T11:36:39.265" v="769" actId="165"/>
          <ac:cxnSpMkLst>
            <pc:docMk/>
            <pc:sldMk cId="3458322939" sldId="272"/>
            <ac:cxnSpMk id="21" creationId="{00000000-0000-0000-0000-000000000000}"/>
          </ac:cxnSpMkLst>
        </pc:cxnChg>
        <pc:cxnChg chg="mod topLvl">
          <ac:chgData name="이강복" userId="c2aa4055-2062-4d7a-ae76-7bd9389fd53e" providerId="ADAL" clId="{CB85B830-88B9-40CD-8DC2-F6BA123CE76C}" dt="2020-11-28T11:36:39.265" v="769" actId="165"/>
          <ac:cxnSpMkLst>
            <pc:docMk/>
            <pc:sldMk cId="3458322939" sldId="272"/>
            <ac:cxnSpMk id="22" creationId="{00000000-0000-0000-0000-000000000000}"/>
          </ac:cxnSpMkLst>
        </pc:cxnChg>
        <pc:cxnChg chg="del mod topLvl">
          <ac:chgData name="이강복" userId="c2aa4055-2062-4d7a-ae76-7bd9389fd53e" providerId="ADAL" clId="{CB85B830-88B9-40CD-8DC2-F6BA123CE76C}" dt="2020-11-28T11:36:41.173" v="770" actId="478"/>
          <ac:cxnSpMkLst>
            <pc:docMk/>
            <pc:sldMk cId="3458322939" sldId="272"/>
            <ac:cxnSpMk id="23" creationId="{00000000-0000-0000-0000-000000000000}"/>
          </ac:cxnSpMkLst>
        </pc:cxnChg>
        <pc:cxnChg chg="del mod topLvl">
          <ac:chgData name="이강복" userId="c2aa4055-2062-4d7a-ae76-7bd9389fd53e" providerId="ADAL" clId="{CB85B830-88B9-40CD-8DC2-F6BA123CE76C}" dt="2020-11-28T11:36:41.173" v="770" actId="478"/>
          <ac:cxnSpMkLst>
            <pc:docMk/>
            <pc:sldMk cId="3458322939" sldId="272"/>
            <ac:cxnSpMk id="24" creationId="{00000000-0000-0000-0000-000000000000}"/>
          </ac:cxnSpMkLst>
        </pc:cxnChg>
        <pc:cxnChg chg="del mod topLvl">
          <ac:chgData name="이강복" userId="c2aa4055-2062-4d7a-ae76-7bd9389fd53e" providerId="ADAL" clId="{CB85B830-88B9-40CD-8DC2-F6BA123CE76C}" dt="2020-11-28T11:36:41.173" v="770" actId="478"/>
          <ac:cxnSpMkLst>
            <pc:docMk/>
            <pc:sldMk cId="3458322939" sldId="272"/>
            <ac:cxnSpMk id="25" creationId="{00000000-0000-0000-0000-000000000000}"/>
          </ac:cxnSpMkLst>
        </pc:cxnChg>
      </pc:sldChg>
      <pc:sldChg chg="addSp delSp modSp add mod">
        <pc:chgData name="이강복" userId="c2aa4055-2062-4d7a-ae76-7bd9389fd53e" providerId="ADAL" clId="{CB85B830-88B9-40CD-8DC2-F6BA123CE76C}" dt="2020-11-28T11:54:03.962" v="1070" actId="1076"/>
        <pc:sldMkLst>
          <pc:docMk/>
          <pc:sldMk cId="2125254359" sldId="273"/>
        </pc:sldMkLst>
        <pc:spChg chg="mod">
          <ac:chgData name="이강복" userId="c2aa4055-2062-4d7a-ae76-7bd9389fd53e" providerId="ADAL" clId="{CB85B830-88B9-40CD-8DC2-F6BA123CE76C}" dt="2020-11-28T11:44:30.704" v="1007" actId="20577"/>
          <ac:spMkLst>
            <pc:docMk/>
            <pc:sldMk cId="2125254359" sldId="273"/>
            <ac:spMk id="2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1:44:36.977" v="1008" actId="478"/>
          <ac:spMkLst>
            <pc:docMk/>
            <pc:sldMk cId="2125254359" sldId="273"/>
            <ac:spMk id="3" creationId="{66A12E00-F625-4E5D-ABA3-EF638AD80270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10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12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15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16" creationId="{00000000-0000-0000-0000-000000000000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19" creationId="{CD5806F4-32FF-4F54-AA28-511A92FBF461}"/>
          </ac:spMkLst>
        </pc:spChg>
        <pc:spChg chg="add mod">
          <ac:chgData name="이강복" userId="c2aa4055-2062-4d7a-ae76-7bd9389fd53e" providerId="ADAL" clId="{CB85B830-88B9-40CD-8DC2-F6BA123CE76C}" dt="2020-11-28T11:54:03.962" v="1070" actId="1076"/>
          <ac:spMkLst>
            <pc:docMk/>
            <pc:sldMk cId="2125254359" sldId="273"/>
            <ac:spMk id="24" creationId="{05C0DBFD-5F0C-4F0C-993D-456B9570174B}"/>
          </ac:spMkLst>
        </pc:spChg>
        <pc:spChg chg="add mod">
          <ac:chgData name="이강복" userId="c2aa4055-2062-4d7a-ae76-7bd9389fd53e" providerId="ADAL" clId="{CB85B830-88B9-40CD-8DC2-F6BA123CE76C}" dt="2020-11-28T11:54:03.962" v="1070" actId="1076"/>
          <ac:spMkLst>
            <pc:docMk/>
            <pc:sldMk cId="2125254359" sldId="273"/>
            <ac:spMk id="25" creationId="{F61BEEDB-07E2-49D9-B5B8-BEA6A02F2391}"/>
          </ac:spMkLst>
        </pc:spChg>
        <pc:spChg chg="add mod">
          <ac:chgData name="이강복" userId="c2aa4055-2062-4d7a-ae76-7bd9389fd53e" providerId="ADAL" clId="{CB85B830-88B9-40CD-8DC2-F6BA123CE76C}" dt="2020-11-28T11:54:03.962" v="1070" actId="1076"/>
          <ac:spMkLst>
            <pc:docMk/>
            <pc:sldMk cId="2125254359" sldId="273"/>
            <ac:spMk id="26" creationId="{BE05FF7B-26AE-445F-A450-6B358D0A676F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27" creationId="{17AE1328-197D-4B53-BAE0-4603EBFB6461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28" creationId="{D5B02BD3-01DF-4914-BC3D-ABB6D8902E37}"/>
          </ac:spMkLst>
        </pc:spChg>
        <pc:spChg chg="add mod">
          <ac:chgData name="이강복" userId="c2aa4055-2062-4d7a-ae76-7bd9389fd53e" providerId="ADAL" clId="{CB85B830-88B9-40CD-8DC2-F6BA123CE76C}" dt="2020-11-28T11:54:03.962" v="1070" actId="1076"/>
          <ac:spMkLst>
            <pc:docMk/>
            <pc:sldMk cId="2125254359" sldId="273"/>
            <ac:spMk id="36" creationId="{15EBCAE7-4D48-4CBD-92FC-6CB571C76048}"/>
          </ac:spMkLst>
        </pc:spChg>
        <pc:spChg chg="del">
          <ac:chgData name="이강복" userId="c2aa4055-2062-4d7a-ae76-7bd9389fd53e" providerId="ADAL" clId="{CB85B830-88B9-40CD-8DC2-F6BA123CE76C}" dt="2020-11-28T11:44:50.706" v="1009" actId="478"/>
          <ac:spMkLst>
            <pc:docMk/>
            <pc:sldMk cId="2125254359" sldId="273"/>
            <ac:spMk id="41" creationId="{5BCBC2DD-7968-40D7-88FF-381CD7AF6F0F}"/>
          </ac:spMkLst>
        </pc:sp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20" creationId="{00000000-0000-0000-0000-000000000000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21" creationId="{00000000-0000-0000-0000-000000000000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22" creationId="{00000000-0000-0000-0000-000000000000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23" creationId="{00000000-0000-0000-0000-000000000000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29" creationId="{766B5770-84CA-473C-8EE2-5E5BA0DA6255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30" creationId="{56658E20-A304-4828-A29E-FF0247FA0EED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31" creationId="{5505AAA7-2F32-4274-862F-EB9B48AF7EBF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32" creationId="{06BCDDC4-E6A2-4546-977B-713D756C1BE9}"/>
          </ac:cxnSpMkLst>
        </pc:cxnChg>
        <pc:cxnChg chg="add mod">
          <ac:chgData name="이강복" userId="c2aa4055-2062-4d7a-ae76-7bd9389fd53e" providerId="ADAL" clId="{CB85B830-88B9-40CD-8DC2-F6BA123CE76C}" dt="2020-11-28T11:54:03.962" v="1070" actId="1076"/>
          <ac:cxnSpMkLst>
            <pc:docMk/>
            <pc:sldMk cId="2125254359" sldId="273"/>
            <ac:cxnSpMk id="33" creationId="{8E357863-7F84-4815-9F92-489CBD6F7368}"/>
          </ac:cxnSpMkLst>
        </pc:cxnChg>
        <pc:cxnChg chg="add mod">
          <ac:chgData name="이강복" userId="c2aa4055-2062-4d7a-ae76-7bd9389fd53e" providerId="ADAL" clId="{CB85B830-88B9-40CD-8DC2-F6BA123CE76C}" dt="2020-11-28T11:54:03.962" v="1070" actId="1076"/>
          <ac:cxnSpMkLst>
            <pc:docMk/>
            <pc:sldMk cId="2125254359" sldId="273"/>
            <ac:cxnSpMk id="34" creationId="{D1FB224B-448D-4F2B-927C-A1D62A0CE803}"/>
          </ac:cxnSpMkLst>
        </pc:cxnChg>
        <pc:cxnChg chg="add mod">
          <ac:chgData name="이강복" userId="c2aa4055-2062-4d7a-ae76-7bd9389fd53e" providerId="ADAL" clId="{CB85B830-88B9-40CD-8DC2-F6BA123CE76C}" dt="2020-11-28T11:54:03.962" v="1070" actId="1076"/>
          <ac:cxnSpMkLst>
            <pc:docMk/>
            <pc:sldMk cId="2125254359" sldId="273"/>
            <ac:cxnSpMk id="35" creationId="{4B6758AE-48F8-4B28-9C91-D28BC28193DA}"/>
          </ac:cxnSpMkLst>
        </pc:cxnChg>
        <pc:cxnChg chg="del">
          <ac:chgData name="이강복" userId="c2aa4055-2062-4d7a-ae76-7bd9389fd53e" providerId="ADAL" clId="{CB85B830-88B9-40CD-8DC2-F6BA123CE76C}" dt="2020-11-28T11:44:50.706" v="1009" actId="478"/>
          <ac:cxnSpMkLst>
            <pc:docMk/>
            <pc:sldMk cId="2125254359" sldId="273"/>
            <ac:cxnSpMk id="40" creationId="{0084B1E6-14DF-4060-9D8E-14A75927A80B}"/>
          </ac:cxnSpMkLst>
        </pc:cxnChg>
      </pc:sldChg>
      <pc:sldChg chg="add del">
        <pc:chgData name="이강복" userId="c2aa4055-2062-4d7a-ae76-7bd9389fd53e" providerId="ADAL" clId="{CB85B830-88B9-40CD-8DC2-F6BA123CE76C}" dt="2020-11-28T11:35:15.053" v="713"/>
        <pc:sldMkLst>
          <pc:docMk/>
          <pc:sldMk cId="2461960108" sldId="273"/>
        </pc:sldMkLst>
      </pc:sldChg>
      <pc:sldChg chg="modSp add mod ord">
        <pc:chgData name="이강복" userId="c2aa4055-2062-4d7a-ae76-7bd9389fd53e" providerId="ADAL" clId="{CB85B830-88B9-40CD-8DC2-F6BA123CE76C}" dt="2020-11-29T05:30:59.870" v="2274" actId="20577"/>
        <pc:sldMkLst>
          <pc:docMk/>
          <pc:sldMk cId="0" sldId="274"/>
        </pc:sldMkLst>
        <pc:spChg chg="mod">
          <ac:chgData name="이강복" userId="c2aa4055-2062-4d7a-ae76-7bd9389fd53e" providerId="ADAL" clId="{CB85B830-88B9-40CD-8DC2-F6BA123CE76C}" dt="2020-11-28T11:58:52.485" v="107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이강복" userId="c2aa4055-2062-4d7a-ae76-7bd9389fd53e" providerId="ADAL" clId="{CB85B830-88B9-40CD-8DC2-F6BA123CE76C}" dt="2020-11-29T05:30:59.870" v="2274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 add mod ord">
        <pc:chgData name="이강복" userId="c2aa4055-2062-4d7a-ae76-7bd9389fd53e" providerId="ADAL" clId="{CB85B830-88B9-40CD-8DC2-F6BA123CE76C}" dt="2020-11-29T07:40:28.127" v="2639" actId="20577"/>
        <pc:sldMkLst>
          <pc:docMk/>
          <pc:sldMk cId="3220892024" sldId="275"/>
        </pc:sldMkLst>
        <pc:spChg chg="mod">
          <ac:chgData name="이강복" userId="c2aa4055-2062-4d7a-ae76-7bd9389fd53e" providerId="ADAL" clId="{CB85B830-88B9-40CD-8DC2-F6BA123CE76C}" dt="2020-11-29T07:40:28.127" v="2639" actId="20577"/>
          <ac:spMkLst>
            <pc:docMk/>
            <pc:sldMk cId="3220892024" sldId="275"/>
            <ac:spMk id="2" creationId="{00000000-0000-0000-0000-000000000000}"/>
          </ac:spMkLst>
        </pc:spChg>
        <pc:spChg chg="add del mod">
          <ac:chgData name="이강복" userId="c2aa4055-2062-4d7a-ae76-7bd9389fd53e" providerId="ADAL" clId="{CB85B830-88B9-40CD-8DC2-F6BA123CE76C}" dt="2020-11-28T12:03:31.638" v="1241"/>
          <ac:spMkLst>
            <pc:docMk/>
            <pc:sldMk cId="3220892024" sldId="275"/>
            <ac:spMk id="4" creationId="{A2E77684-A344-4586-96CD-2506E0B5E5EF}"/>
          </ac:spMkLst>
        </pc:spChg>
        <pc:spChg chg="add del mod">
          <ac:chgData name="이강복" userId="c2aa4055-2062-4d7a-ae76-7bd9389fd53e" providerId="ADAL" clId="{CB85B830-88B9-40CD-8DC2-F6BA123CE76C}" dt="2020-11-28T12:06:06.609" v="1326" actId="3680"/>
          <ac:spMkLst>
            <pc:docMk/>
            <pc:sldMk cId="3220892024" sldId="275"/>
            <ac:spMk id="8" creationId="{1895AAD9-B9AD-4874-9A60-548FB3E1D26A}"/>
          </ac:spMkLst>
        </pc:spChg>
        <pc:graphicFrameChg chg="add del mod modGraphic">
          <ac:chgData name="이강복" userId="c2aa4055-2062-4d7a-ae76-7bd9389fd53e" providerId="ADAL" clId="{CB85B830-88B9-40CD-8DC2-F6BA123CE76C}" dt="2020-11-28T12:04:29.783" v="1288" actId="478"/>
          <ac:graphicFrameMkLst>
            <pc:docMk/>
            <pc:sldMk cId="3220892024" sldId="275"/>
            <ac:graphicFrameMk id="5" creationId="{6DC118B9-00EA-4E48-A6D3-2435F5ABBDA0}"/>
          </ac:graphicFrameMkLst>
        </pc:graphicFrameChg>
        <pc:graphicFrameChg chg="del modGraphic">
          <ac:chgData name="이강복" userId="c2aa4055-2062-4d7a-ae76-7bd9389fd53e" providerId="ADAL" clId="{CB85B830-88B9-40CD-8DC2-F6BA123CE76C}" dt="2020-11-28T12:03:25.850" v="1240" actId="478"/>
          <ac:graphicFrameMkLst>
            <pc:docMk/>
            <pc:sldMk cId="3220892024" sldId="275"/>
            <ac:graphicFrameMk id="6" creationId="{7006C89E-CF71-43AA-93AB-3EE6D200A870}"/>
          </ac:graphicFrameMkLst>
        </pc:graphicFrameChg>
        <pc:graphicFrameChg chg="add mod ord modGraphic">
          <ac:chgData name="이강복" userId="c2aa4055-2062-4d7a-ae76-7bd9389fd53e" providerId="ADAL" clId="{CB85B830-88B9-40CD-8DC2-F6BA123CE76C}" dt="2020-11-29T07:38:42.990" v="2608" actId="1076"/>
          <ac:graphicFrameMkLst>
            <pc:docMk/>
            <pc:sldMk cId="3220892024" sldId="275"/>
            <ac:graphicFrameMk id="9" creationId="{F0169503-73D2-4167-9BC4-F7C73BE864AF}"/>
          </ac:graphicFrameMkLst>
        </pc:graphicFrameChg>
      </pc:sldChg>
      <pc:sldChg chg="new del">
        <pc:chgData name="이강복" userId="c2aa4055-2062-4d7a-ae76-7bd9389fd53e" providerId="ADAL" clId="{CB85B830-88B9-40CD-8DC2-F6BA123CE76C}" dt="2020-11-28T12:05:06.130" v="1301" actId="680"/>
        <pc:sldMkLst>
          <pc:docMk/>
          <pc:sldMk cId="1656126813" sldId="276"/>
        </pc:sldMkLst>
      </pc:sldChg>
      <pc:sldChg chg="addSp delSp modSp new mod ord modClrScheme chgLayout">
        <pc:chgData name="이강복" userId="c2aa4055-2062-4d7a-ae76-7bd9389fd53e" providerId="ADAL" clId="{CB85B830-88B9-40CD-8DC2-F6BA123CE76C}" dt="2020-11-29T07:47:33.799" v="2753" actId="20577"/>
        <pc:sldMkLst>
          <pc:docMk/>
          <pc:sldMk cId="2367762449" sldId="276"/>
        </pc:sldMkLst>
        <pc:spChg chg="del mod">
          <ac:chgData name="이강복" userId="c2aa4055-2062-4d7a-ae76-7bd9389fd53e" providerId="ADAL" clId="{CB85B830-88B9-40CD-8DC2-F6BA123CE76C}" dt="2020-11-29T02:16:03.878" v="1713" actId="478"/>
          <ac:spMkLst>
            <pc:docMk/>
            <pc:sldMk cId="2367762449" sldId="276"/>
            <ac:spMk id="2" creationId="{DAF3E4F4-D94B-4AC2-A244-9779F4E0EEF9}"/>
          </ac:spMkLst>
        </pc:spChg>
        <pc:spChg chg="add del mod">
          <ac:chgData name="이강복" userId="c2aa4055-2062-4d7a-ae76-7bd9389fd53e" providerId="ADAL" clId="{CB85B830-88B9-40CD-8DC2-F6BA123CE76C}" dt="2020-11-29T02:16:10.552" v="1715" actId="21"/>
          <ac:spMkLst>
            <pc:docMk/>
            <pc:sldMk cId="2367762449" sldId="276"/>
            <ac:spMk id="5" creationId="{3D0FC7B8-53FB-442D-B085-28412D3D284F}"/>
          </ac:spMkLst>
        </pc:spChg>
        <pc:spChg chg="add del mod">
          <ac:chgData name="이강복" userId="c2aa4055-2062-4d7a-ae76-7bd9389fd53e" providerId="ADAL" clId="{CB85B830-88B9-40CD-8DC2-F6BA123CE76C}" dt="2020-11-29T07:47:15.701" v="2714" actId="478"/>
          <ac:spMkLst>
            <pc:docMk/>
            <pc:sldMk cId="2367762449" sldId="276"/>
            <ac:spMk id="7" creationId="{830D00F8-5A51-4936-B009-DC6017C33E23}"/>
          </ac:spMkLst>
        </pc:spChg>
        <pc:spChg chg="add mod">
          <ac:chgData name="이강복" userId="c2aa4055-2062-4d7a-ae76-7bd9389fd53e" providerId="ADAL" clId="{CB85B830-88B9-40CD-8DC2-F6BA123CE76C}" dt="2020-11-29T07:47:33.799" v="2753" actId="20577"/>
          <ac:spMkLst>
            <pc:docMk/>
            <pc:sldMk cId="2367762449" sldId="276"/>
            <ac:spMk id="13" creationId="{388BD054-B7BB-4E61-B6F2-72401CF46DA8}"/>
          </ac:spMkLst>
        </pc:spChg>
        <pc:picChg chg="add del mod">
          <ac:chgData name="이강복" userId="c2aa4055-2062-4d7a-ae76-7bd9389fd53e" providerId="ADAL" clId="{CB85B830-88B9-40CD-8DC2-F6BA123CE76C}" dt="2020-11-29T02:16:10.552" v="1715" actId="21"/>
          <ac:picMkLst>
            <pc:docMk/>
            <pc:sldMk cId="2367762449" sldId="276"/>
            <ac:picMk id="4" creationId="{1DD3400F-DF35-4C14-90CD-D0ADB93A05CA}"/>
          </ac:picMkLst>
        </pc:picChg>
        <pc:picChg chg="add mod">
          <ac:chgData name="이강복" userId="c2aa4055-2062-4d7a-ae76-7bd9389fd53e" providerId="ADAL" clId="{CB85B830-88B9-40CD-8DC2-F6BA123CE76C}" dt="2020-11-29T07:47:22.489" v="2718" actId="26606"/>
          <ac:picMkLst>
            <pc:docMk/>
            <pc:sldMk cId="2367762449" sldId="276"/>
            <ac:picMk id="8" creationId="{B138E792-7C05-46F0-8B5E-9A5EBD4810B2}"/>
          </ac:picMkLst>
        </pc:picChg>
      </pc:sldChg>
      <pc:sldChg chg="addSp delSp modSp new del mod">
        <pc:chgData name="이강복" userId="c2aa4055-2062-4d7a-ae76-7bd9389fd53e" providerId="ADAL" clId="{CB85B830-88B9-40CD-8DC2-F6BA123CE76C}" dt="2020-11-29T02:13:52.814" v="1675" actId="47"/>
        <pc:sldMkLst>
          <pc:docMk/>
          <pc:sldMk cId="2819596231" sldId="277"/>
        </pc:sldMkLst>
        <pc:spChg chg="del mod">
          <ac:chgData name="이강복" userId="c2aa4055-2062-4d7a-ae76-7bd9389fd53e" providerId="ADAL" clId="{CB85B830-88B9-40CD-8DC2-F6BA123CE76C}" dt="2020-11-29T02:12:31.443" v="1670" actId="478"/>
          <ac:spMkLst>
            <pc:docMk/>
            <pc:sldMk cId="2819596231" sldId="277"/>
            <ac:spMk id="2" creationId="{354CC5BB-F9FA-4E31-8DC1-633C6036127D}"/>
          </ac:spMkLst>
        </pc:spChg>
        <pc:spChg chg="del">
          <ac:chgData name="이강복" userId="c2aa4055-2062-4d7a-ae76-7bd9389fd53e" providerId="ADAL" clId="{CB85B830-88B9-40CD-8DC2-F6BA123CE76C}" dt="2020-11-29T02:12:30.038" v="1669" actId="478"/>
          <ac:spMkLst>
            <pc:docMk/>
            <pc:sldMk cId="2819596231" sldId="277"/>
            <ac:spMk id="3" creationId="{04B1C75D-A429-4442-A1E3-E5A1F180A7FA}"/>
          </ac:spMkLst>
        </pc:spChg>
        <pc:spChg chg="add mod">
          <ac:chgData name="이강복" userId="c2aa4055-2062-4d7a-ae76-7bd9389fd53e" providerId="ADAL" clId="{CB85B830-88B9-40CD-8DC2-F6BA123CE76C}" dt="2020-11-29T02:12:31.443" v="1670" actId="478"/>
          <ac:spMkLst>
            <pc:docMk/>
            <pc:sldMk cId="2819596231" sldId="277"/>
            <ac:spMk id="7" creationId="{0DA209D4-EA16-489B-96C0-6D780AFA9817}"/>
          </ac:spMkLst>
        </pc:spChg>
        <pc:picChg chg="add del mod">
          <ac:chgData name="이강복" userId="c2aa4055-2062-4d7a-ae76-7bd9389fd53e" providerId="ADAL" clId="{CB85B830-88B9-40CD-8DC2-F6BA123CE76C}" dt="2020-11-29T02:13:51.219" v="1674" actId="21"/>
          <ac:picMkLst>
            <pc:docMk/>
            <pc:sldMk cId="2819596231" sldId="277"/>
            <ac:picMk id="5" creationId="{D07C6B5D-966E-4C7F-8128-67680A5BAFC1}"/>
          </ac:picMkLst>
        </pc:picChg>
      </pc:sldChg>
      <pc:sldChg chg="addSp modSp new mod modClrScheme chgLayout">
        <pc:chgData name="이강복" userId="c2aa4055-2062-4d7a-ae76-7bd9389fd53e" providerId="ADAL" clId="{CB85B830-88B9-40CD-8DC2-F6BA123CE76C}" dt="2020-11-29T07:58:18.575" v="3480" actId="20577"/>
        <pc:sldMkLst>
          <pc:docMk/>
          <pc:sldMk cId="3062316130" sldId="278"/>
        </pc:sldMkLst>
        <pc:spChg chg="add mod">
          <ac:chgData name="이강복" userId="c2aa4055-2062-4d7a-ae76-7bd9389fd53e" providerId="ADAL" clId="{CB85B830-88B9-40CD-8DC2-F6BA123CE76C}" dt="2020-11-29T07:58:18.575" v="3480" actId="20577"/>
          <ac:spMkLst>
            <pc:docMk/>
            <pc:sldMk cId="3062316130" sldId="278"/>
            <ac:spMk id="7" creationId="{2046BF35-21B7-4E59-962E-17D73BC697AC}"/>
          </ac:spMkLst>
        </pc:spChg>
        <pc:spChg chg="add mod">
          <ac:chgData name="이강복" userId="c2aa4055-2062-4d7a-ae76-7bd9389fd53e" providerId="ADAL" clId="{CB85B830-88B9-40CD-8DC2-F6BA123CE76C}" dt="2020-11-29T07:58:07.137" v="3460" actId="26606"/>
          <ac:spMkLst>
            <pc:docMk/>
            <pc:sldMk cId="3062316130" sldId="278"/>
            <ac:spMk id="9" creationId="{7F49E4FD-D6D1-4C91-A649-523BD31B1C2B}"/>
          </ac:spMkLst>
        </pc:spChg>
        <pc:picChg chg="add mod">
          <ac:chgData name="이강복" userId="c2aa4055-2062-4d7a-ae76-7bd9389fd53e" providerId="ADAL" clId="{CB85B830-88B9-40CD-8DC2-F6BA123CE76C}" dt="2020-11-29T07:58:07.137" v="3460" actId="26606"/>
          <ac:picMkLst>
            <pc:docMk/>
            <pc:sldMk cId="3062316130" sldId="278"/>
            <ac:picMk id="2" creationId="{24A74326-1B58-4EDF-A34F-A6A048EE72CD}"/>
          </ac:picMkLst>
        </pc:picChg>
      </pc:sldChg>
      <pc:sldChg chg="addSp delSp modSp add mod">
        <pc:chgData name="이강복" userId="c2aa4055-2062-4d7a-ae76-7bd9389fd53e" providerId="ADAL" clId="{CB85B830-88B9-40CD-8DC2-F6BA123CE76C}" dt="2020-11-29T08:18:16.417" v="3638"/>
        <pc:sldMkLst>
          <pc:docMk/>
          <pc:sldMk cId="1931336703" sldId="279"/>
        </pc:sldMkLst>
        <pc:spChg chg="mod">
          <ac:chgData name="이강복" userId="c2aa4055-2062-4d7a-ae76-7bd9389fd53e" providerId="ADAL" clId="{CB85B830-88B9-40CD-8DC2-F6BA123CE76C}" dt="2020-11-29T07:40:18.090" v="2621" actId="20577"/>
          <ac:spMkLst>
            <pc:docMk/>
            <pc:sldMk cId="1931336703" sldId="279"/>
            <ac:spMk id="2" creationId="{DAF3E4F4-D94B-4AC2-A244-9779F4E0EEF9}"/>
          </ac:spMkLst>
        </pc:spChg>
        <pc:spChg chg="del">
          <ac:chgData name="이강복" userId="c2aa4055-2062-4d7a-ae76-7bd9389fd53e" providerId="ADAL" clId="{CB85B830-88B9-40CD-8DC2-F6BA123CE76C}" dt="2020-11-29T02:15:35.434" v="1711" actId="478"/>
          <ac:spMkLst>
            <pc:docMk/>
            <pc:sldMk cId="1931336703" sldId="279"/>
            <ac:spMk id="5" creationId="{3D0FC7B8-53FB-442D-B085-28412D3D284F}"/>
          </ac:spMkLst>
        </pc:spChg>
        <pc:spChg chg="add mod">
          <ac:chgData name="이강복" userId="c2aa4055-2062-4d7a-ae76-7bd9389fd53e" providerId="ADAL" clId="{CB85B830-88B9-40CD-8DC2-F6BA123CE76C}" dt="2020-11-29T07:32:12.457" v="2525" actId="122"/>
          <ac:spMkLst>
            <pc:docMk/>
            <pc:sldMk cId="1931336703" sldId="279"/>
            <ac:spMk id="9" creationId="{FE14D671-2206-4C62-BFB1-75E31530FD26}"/>
          </ac:spMkLst>
        </pc:spChg>
        <pc:spChg chg="add del mod">
          <ac:chgData name="이강복" userId="c2aa4055-2062-4d7a-ae76-7bd9389fd53e" providerId="ADAL" clId="{CB85B830-88B9-40CD-8DC2-F6BA123CE76C}" dt="2020-11-29T07:32:22.664" v="2529" actId="478"/>
          <ac:spMkLst>
            <pc:docMk/>
            <pc:sldMk cId="1931336703" sldId="279"/>
            <ac:spMk id="11" creationId="{0DBA7D4A-10D0-4DC3-A387-7405B25406FF}"/>
          </ac:spMkLst>
        </pc:spChg>
        <pc:spChg chg="add mod">
          <ac:chgData name="이강복" userId="c2aa4055-2062-4d7a-ae76-7bd9389fd53e" providerId="ADAL" clId="{CB85B830-88B9-40CD-8DC2-F6BA123CE76C}" dt="2020-11-29T07:32:20.571" v="2527" actId="571"/>
          <ac:spMkLst>
            <pc:docMk/>
            <pc:sldMk cId="1931336703" sldId="279"/>
            <ac:spMk id="13" creationId="{42360550-7266-48FA-A4D8-C110839C84A6}"/>
          </ac:spMkLst>
        </pc:spChg>
        <pc:spChg chg="add mod">
          <ac:chgData name="이강복" userId="c2aa4055-2062-4d7a-ae76-7bd9389fd53e" providerId="ADAL" clId="{CB85B830-88B9-40CD-8DC2-F6BA123CE76C}" dt="2020-11-29T07:41:13.268" v="2649"/>
          <ac:spMkLst>
            <pc:docMk/>
            <pc:sldMk cId="1931336703" sldId="279"/>
            <ac:spMk id="14" creationId="{2CDA6AD0-CA01-497D-B377-E866BFC284AF}"/>
          </ac:spMkLst>
        </pc:spChg>
        <pc:graphicFrameChg chg="add del mod">
          <ac:chgData name="이강복" userId="c2aa4055-2062-4d7a-ae76-7bd9389fd53e" providerId="ADAL" clId="{CB85B830-88B9-40CD-8DC2-F6BA123CE76C}" dt="2020-11-29T07:10:19.296" v="2281"/>
          <ac:graphicFrameMkLst>
            <pc:docMk/>
            <pc:sldMk cId="1931336703" sldId="279"/>
            <ac:graphicFrameMk id="3" creationId="{9E56B8AA-FAE7-4C94-9791-758C6DCDCA63}"/>
          </ac:graphicFrameMkLst>
        </pc:graphicFrameChg>
        <pc:graphicFrameChg chg="add del">
          <ac:chgData name="이강복" userId="c2aa4055-2062-4d7a-ae76-7bd9389fd53e" providerId="ADAL" clId="{CB85B830-88B9-40CD-8DC2-F6BA123CE76C}" dt="2020-11-29T07:10:49.036" v="2283" actId="478"/>
          <ac:graphicFrameMkLst>
            <pc:docMk/>
            <pc:sldMk cId="1931336703" sldId="279"/>
            <ac:graphicFrameMk id="6" creationId="{62311CE7-ABF7-4611-AC94-320A524C187F}"/>
          </ac:graphicFrameMkLst>
        </pc:graphicFrameChg>
        <pc:graphicFrameChg chg="add del mod modGraphic">
          <ac:chgData name="이강복" userId="c2aa4055-2062-4d7a-ae76-7bd9389fd53e" providerId="ADAL" clId="{CB85B830-88B9-40CD-8DC2-F6BA123CE76C}" dt="2020-11-29T07:11:09.187" v="2292" actId="478"/>
          <ac:graphicFrameMkLst>
            <pc:docMk/>
            <pc:sldMk cId="1931336703" sldId="279"/>
            <ac:graphicFrameMk id="7" creationId="{9BDE0861-42DC-4419-8285-DE208A956528}"/>
          </ac:graphicFrameMkLst>
        </pc:graphicFrameChg>
        <pc:graphicFrameChg chg="add mod modGraphic">
          <ac:chgData name="이강복" userId="c2aa4055-2062-4d7a-ae76-7bd9389fd53e" providerId="ADAL" clId="{CB85B830-88B9-40CD-8DC2-F6BA123CE76C}" dt="2020-11-29T07:30:16.782" v="2513" actId="120"/>
          <ac:graphicFrameMkLst>
            <pc:docMk/>
            <pc:sldMk cId="1931336703" sldId="279"/>
            <ac:graphicFrameMk id="8" creationId="{38ECA90C-1BEF-4111-90CC-07260758A4DA}"/>
          </ac:graphicFrameMkLst>
        </pc:graphicFrameChg>
        <pc:graphicFrameChg chg="add mod modGraphic">
          <ac:chgData name="이강복" userId="c2aa4055-2062-4d7a-ae76-7bd9389fd53e" providerId="ADAL" clId="{CB85B830-88B9-40CD-8DC2-F6BA123CE76C}" dt="2020-11-29T07:29:47.035" v="2510" actId="14734"/>
          <ac:graphicFrameMkLst>
            <pc:docMk/>
            <pc:sldMk cId="1931336703" sldId="279"/>
            <ac:graphicFrameMk id="10" creationId="{B76CCF84-6811-4D49-8050-B8AC7D4436DD}"/>
          </ac:graphicFrameMkLst>
        </pc:graphicFrameChg>
        <pc:graphicFrameChg chg="add mod modGraphic">
          <ac:chgData name="이강복" userId="c2aa4055-2062-4d7a-ae76-7bd9389fd53e" providerId="ADAL" clId="{CB85B830-88B9-40CD-8DC2-F6BA123CE76C}" dt="2020-11-29T07:32:44.523" v="2563" actId="20577"/>
          <ac:graphicFrameMkLst>
            <pc:docMk/>
            <pc:sldMk cId="1931336703" sldId="279"/>
            <ac:graphicFrameMk id="12" creationId="{439A140F-F937-43B6-939C-667AB179F3C8}"/>
          </ac:graphicFrameMkLst>
        </pc:graphicFrameChg>
        <pc:graphicFrameChg chg="add del">
          <ac:chgData name="이강복" userId="c2aa4055-2062-4d7a-ae76-7bd9389fd53e" providerId="ADAL" clId="{CB85B830-88B9-40CD-8DC2-F6BA123CE76C}" dt="2020-11-29T08:18:13.244" v="3636"/>
          <ac:graphicFrameMkLst>
            <pc:docMk/>
            <pc:sldMk cId="1931336703" sldId="279"/>
            <ac:graphicFrameMk id="15" creationId="{0FDF73DA-4E76-4078-A359-593A088BBD29}"/>
          </ac:graphicFrameMkLst>
        </pc:graphicFrameChg>
        <pc:graphicFrameChg chg="add del mod">
          <ac:chgData name="이강복" userId="c2aa4055-2062-4d7a-ae76-7bd9389fd53e" providerId="ADAL" clId="{CB85B830-88B9-40CD-8DC2-F6BA123CE76C}" dt="2020-11-29T08:18:16.417" v="3638"/>
          <ac:graphicFrameMkLst>
            <pc:docMk/>
            <pc:sldMk cId="1931336703" sldId="279"/>
            <ac:graphicFrameMk id="16" creationId="{BF2E43C2-3FE2-4B9F-B4EA-6EE0B1804F03}"/>
          </ac:graphicFrameMkLst>
        </pc:graphicFrameChg>
        <pc:picChg chg="del">
          <ac:chgData name="이강복" userId="c2aa4055-2062-4d7a-ae76-7bd9389fd53e" providerId="ADAL" clId="{CB85B830-88B9-40CD-8DC2-F6BA123CE76C}" dt="2020-11-29T02:15:35.434" v="1711" actId="478"/>
          <ac:picMkLst>
            <pc:docMk/>
            <pc:sldMk cId="1931336703" sldId="279"/>
            <ac:picMk id="4" creationId="{1DD3400F-DF35-4C14-90CD-D0ADB93A05CA}"/>
          </ac:picMkLst>
        </pc:picChg>
      </pc:sldChg>
      <pc:sldChg chg="addSp delSp modSp add del mod">
        <pc:chgData name="이강복" userId="c2aa4055-2062-4d7a-ae76-7bd9389fd53e" providerId="ADAL" clId="{CB85B830-88B9-40CD-8DC2-F6BA123CE76C}" dt="2020-11-29T07:49:54.897" v="2754" actId="47"/>
        <pc:sldMkLst>
          <pc:docMk/>
          <pc:sldMk cId="2093345969" sldId="280"/>
        </pc:sldMkLst>
        <pc:spChg chg="mod">
          <ac:chgData name="이강복" userId="c2aa4055-2062-4d7a-ae76-7bd9389fd53e" providerId="ADAL" clId="{CB85B830-88B9-40CD-8DC2-F6BA123CE76C}" dt="2020-11-29T02:54:03.277" v="1779" actId="1076"/>
          <ac:spMkLst>
            <pc:docMk/>
            <pc:sldMk cId="2093345969" sldId="280"/>
            <ac:spMk id="5" creationId="{3D0FC7B8-53FB-442D-B085-28412D3D284F}"/>
          </ac:spMkLst>
        </pc:spChg>
        <pc:picChg chg="mod">
          <ac:chgData name="이강복" userId="c2aa4055-2062-4d7a-ae76-7bd9389fd53e" providerId="ADAL" clId="{CB85B830-88B9-40CD-8DC2-F6BA123CE76C}" dt="2020-11-29T02:54:03.277" v="1779" actId="1076"/>
          <ac:picMkLst>
            <pc:docMk/>
            <pc:sldMk cId="2093345969" sldId="280"/>
            <ac:picMk id="4" creationId="{1DD3400F-DF35-4C14-90CD-D0ADB93A05CA}"/>
          </ac:picMkLst>
        </pc:picChg>
        <pc:picChg chg="add del mod">
          <ac:chgData name="이강복" userId="c2aa4055-2062-4d7a-ae76-7bd9389fd53e" providerId="ADAL" clId="{CB85B830-88B9-40CD-8DC2-F6BA123CE76C}" dt="2020-11-29T05:59:27.457" v="2279" actId="1076"/>
          <ac:picMkLst>
            <pc:docMk/>
            <pc:sldMk cId="2093345969" sldId="280"/>
            <ac:picMk id="6" creationId="{25F0DF14-BE16-498E-8671-B814A19F8DBA}"/>
          </ac:picMkLst>
        </pc:picChg>
      </pc:sldChg>
      <pc:sldChg chg="addSp modSp new del mod">
        <pc:chgData name="이강복" userId="c2aa4055-2062-4d7a-ae76-7bd9389fd53e" providerId="ADAL" clId="{CB85B830-88B9-40CD-8DC2-F6BA123CE76C}" dt="2020-11-29T07:50:05.455" v="2755" actId="47"/>
        <pc:sldMkLst>
          <pc:docMk/>
          <pc:sldMk cId="4165555725" sldId="281"/>
        </pc:sldMkLst>
        <pc:spChg chg="add mod">
          <ac:chgData name="이강복" userId="c2aa4055-2062-4d7a-ae76-7bd9389fd53e" providerId="ADAL" clId="{CB85B830-88B9-40CD-8DC2-F6BA123CE76C}" dt="2020-11-29T02:16:17.851" v="1719" actId="1076"/>
          <ac:spMkLst>
            <pc:docMk/>
            <pc:sldMk cId="4165555725" sldId="281"/>
            <ac:spMk id="3" creationId="{66CDB4AE-AD5E-4F94-89F9-6BF983813CF1}"/>
          </ac:spMkLst>
        </pc:spChg>
        <pc:picChg chg="add mod">
          <ac:chgData name="이강복" userId="c2aa4055-2062-4d7a-ae76-7bd9389fd53e" providerId="ADAL" clId="{CB85B830-88B9-40CD-8DC2-F6BA123CE76C}" dt="2020-11-29T02:16:17.851" v="1719" actId="1076"/>
          <ac:picMkLst>
            <pc:docMk/>
            <pc:sldMk cId="4165555725" sldId="281"/>
            <ac:picMk id="2" creationId="{AFE1BA17-7393-4754-B51F-FF1F69D0A005}"/>
          </ac:picMkLst>
        </pc:picChg>
      </pc:sldChg>
      <pc:sldChg chg="addSp delSp modSp add mod">
        <pc:chgData name="이강복" userId="c2aa4055-2062-4d7a-ae76-7bd9389fd53e" providerId="ADAL" clId="{CB85B830-88B9-40CD-8DC2-F6BA123CE76C}" dt="2020-11-29T07:40:23.979" v="2628" actId="20577"/>
        <pc:sldMkLst>
          <pc:docMk/>
          <pc:sldMk cId="1138386984" sldId="282"/>
        </pc:sldMkLst>
        <pc:spChg chg="mod">
          <ac:chgData name="이강복" userId="c2aa4055-2062-4d7a-ae76-7bd9389fd53e" providerId="ADAL" clId="{CB85B830-88B9-40CD-8DC2-F6BA123CE76C}" dt="2020-11-29T07:40:23.979" v="2628" actId="20577"/>
          <ac:spMkLst>
            <pc:docMk/>
            <pc:sldMk cId="1138386984" sldId="282"/>
            <ac:spMk id="2" creationId="{00000000-0000-0000-0000-000000000000}"/>
          </ac:spMkLst>
        </pc:spChg>
        <pc:graphicFrameChg chg="add del mod">
          <ac:chgData name="이강복" userId="c2aa4055-2062-4d7a-ae76-7bd9389fd53e" providerId="ADAL" clId="{CB85B830-88B9-40CD-8DC2-F6BA123CE76C}" dt="2020-11-29T05:00:28.807" v="1975"/>
          <ac:graphicFrameMkLst>
            <pc:docMk/>
            <pc:sldMk cId="1138386984" sldId="282"/>
            <ac:graphicFrameMk id="4" creationId="{582E07CC-85F4-4820-9A04-1222C1AF20D7}"/>
          </ac:graphicFrameMkLst>
        </pc:graphicFrameChg>
        <pc:graphicFrameChg chg="mod modGraphic">
          <ac:chgData name="이강복" userId="c2aa4055-2062-4d7a-ae76-7bd9389fd53e" providerId="ADAL" clId="{CB85B830-88B9-40CD-8DC2-F6BA123CE76C}" dt="2020-11-29T05:06:18.870" v="2023" actId="404"/>
          <ac:graphicFrameMkLst>
            <pc:docMk/>
            <pc:sldMk cId="1138386984" sldId="282"/>
            <ac:graphicFrameMk id="9" creationId="{F0169503-73D2-4167-9BC4-F7C73BE864AF}"/>
          </ac:graphicFrameMkLst>
        </pc:graphicFrameChg>
      </pc:sldChg>
      <pc:sldChg chg="addSp delSp modSp add mod">
        <pc:chgData name="이강복" userId="c2aa4055-2062-4d7a-ae76-7bd9389fd53e" providerId="ADAL" clId="{CB85B830-88B9-40CD-8DC2-F6BA123CE76C}" dt="2020-11-29T07:47:06.837" v="2713" actId="207"/>
        <pc:sldMkLst>
          <pc:docMk/>
          <pc:sldMk cId="2082986406" sldId="283"/>
        </pc:sldMkLst>
        <pc:spChg chg="mod">
          <ac:chgData name="이강복" userId="c2aa4055-2062-4d7a-ae76-7bd9389fd53e" providerId="ADAL" clId="{CB85B830-88B9-40CD-8DC2-F6BA123CE76C}" dt="2020-11-29T07:41:21.843" v="2652" actId="20577"/>
          <ac:spMkLst>
            <pc:docMk/>
            <pc:sldMk cId="2082986406" sldId="283"/>
            <ac:spMk id="2" creationId="{DAF3E4F4-D94B-4AC2-A244-9779F4E0EEF9}"/>
          </ac:spMkLst>
        </pc:spChg>
        <pc:spChg chg="del">
          <ac:chgData name="이강복" userId="c2aa4055-2062-4d7a-ae76-7bd9389fd53e" providerId="ADAL" clId="{CB85B830-88B9-40CD-8DC2-F6BA123CE76C}" dt="2020-11-29T07:41:25.724" v="2653" actId="478"/>
          <ac:spMkLst>
            <pc:docMk/>
            <pc:sldMk cId="2082986406" sldId="283"/>
            <ac:spMk id="9" creationId="{FE14D671-2206-4C62-BFB1-75E31530FD26}"/>
          </ac:spMkLst>
        </pc:spChg>
        <pc:spChg chg="del">
          <ac:chgData name="이강복" userId="c2aa4055-2062-4d7a-ae76-7bd9389fd53e" providerId="ADAL" clId="{CB85B830-88B9-40CD-8DC2-F6BA123CE76C}" dt="2020-11-29T07:41:25.724" v="2653" actId="478"/>
          <ac:spMkLst>
            <pc:docMk/>
            <pc:sldMk cId="2082986406" sldId="283"/>
            <ac:spMk id="14" creationId="{2CDA6AD0-CA01-497D-B377-E866BFC284AF}"/>
          </ac:spMkLst>
        </pc:spChg>
        <pc:graphicFrameChg chg="add del mod modGraphic">
          <ac:chgData name="이강복" userId="c2aa4055-2062-4d7a-ae76-7bd9389fd53e" providerId="ADAL" clId="{CB85B830-88B9-40CD-8DC2-F6BA123CE76C}" dt="2020-11-29T07:42:01.355" v="2659" actId="478"/>
          <ac:graphicFrameMkLst>
            <pc:docMk/>
            <pc:sldMk cId="2082986406" sldId="283"/>
            <ac:graphicFrameMk id="3" creationId="{33E8F9CB-AB7E-4E95-BB56-CAA132038529}"/>
          </ac:graphicFrameMkLst>
        </pc:graphicFrameChg>
        <pc:graphicFrameChg chg="add del mod modGraphic">
          <ac:chgData name="이강복" userId="c2aa4055-2062-4d7a-ae76-7bd9389fd53e" providerId="ADAL" clId="{CB85B830-88B9-40CD-8DC2-F6BA123CE76C}" dt="2020-11-29T07:42:32.701" v="2676" actId="478"/>
          <ac:graphicFrameMkLst>
            <pc:docMk/>
            <pc:sldMk cId="2082986406" sldId="283"/>
            <ac:graphicFrameMk id="4" creationId="{B4597338-0F30-4E5A-B630-3F52EA432596}"/>
          </ac:graphicFrameMkLst>
        </pc:graphicFrameChg>
        <pc:graphicFrameChg chg="del">
          <ac:chgData name="이강복" userId="c2aa4055-2062-4d7a-ae76-7bd9389fd53e" providerId="ADAL" clId="{CB85B830-88B9-40CD-8DC2-F6BA123CE76C}" dt="2020-11-29T07:41:25.724" v="2653" actId="478"/>
          <ac:graphicFrameMkLst>
            <pc:docMk/>
            <pc:sldMk cId="2082986406" sldId="283"/>
            <ac:graphicFrameMk id="8" creationId="{38ECA90C-1BEF-4111-90CC-07260758A4DA}"/>
          </ac:graphicFrameMkLst>
        </pc:graphicFrameChg>
        <pc:graphicFrameChg chg="del">
          <ac:chgData name="이강복" userId="c2aa4055-2062-4d7a-ae76-7bd9389fd53e" providerId="ADAL" clId="{CB85B830-88B9-40CD-8DC2-F6BA123CE76C}" dt="2020-11-29T07:41:25.724" v="2653" actId="478"/>
          <ac:graphicFrameMkLst>
            <pc:docMk/>
            <pc:sldMk cId="2082986406" sldId="283"/>
            <ac:graphicFrameMk id="10" creationId="{B76CCF84-6811-4D49-8050-B8AC7D4436DD}"/>
          </ac:graphicFrameMkLst>
        </pc:graphicFrameChg>
        <pc:graphicFrameChg chg="add mod modGraphic">
          <ac:chgData name="이강복" userId="c2aa4055-2062-4d7a-ae76-7bd9389fd53e" providerId="ADAL" clId="{CB85B830-88B9-40CD-8DC2-F6BA123CE76C}" dt="2020-11-29T07:47:06.837" v="2713" actId="207"/>
          <ac:graphicFrameMkLst>
            <pc:docMk/>
            <pc:sldMk cId="2082986406" sldId="283"/>
            <ac:graphicFrameMk id="11" creationId="{C747C10D-EF9C-40C9-8AB3-FBC7CC925BCC}"/>
          </ac:graphicFrameMkLst>
        </pc:graphicFrameChg>
        <pc:graphicFrameChg chg="del">
          <ac:chgData name="이강복" userId="c2aa4055-2062-4d7a-ae76-7bd9389fd53e" providerId="ADAL" clId="{CB85B830-88B9-40CD-8DC2-F6BA123CE76C}" dt="2020-11-29T07:41:25.724" v="2653" actId="478"/>
          <ac:graphicFrameMkLst>
            <pc:docMk/>
            <pc:sldMk cId="2082986406" sldId="283"/>
            <ac:graphicFrameMk id="12" creationId="{439A140F-F937-43B6-939C-667AB179F3C8}"/>
          </ac:graphicFrameMkLst>
        </pc:graphicFrameChg>
      </pc:sldChg>
      <pc:sldChg chg="modSp new mod">
        <pc:chgData name="이강복" userId="c2aa4055-2062-4d7a-ae76-7bd9389fd53e" providerId="ADAL" clId="{CB85B830-88B9-40CD-8DC2-F6BA123CE76C}" dt="2020-11-29T09:16:51.783" v="3884" actId="20577"/>
        <pc:sldMkLst>
          <pc:docMk/>
          <pc:sldMk cId="2855702090" sldId="284"/>
        </pc:sldMkLst>
        <pc:spChg chg="mod">
          <ac:chgData name="이강복" userId="c2aa4055-2062-4d7a-ae76-7bd9389fd53e" providerId="ADAL" clId="{CB85B830-88B9-40CD-8DC2-F6BA123CE76C}" dt="2020-11-29T07:50:21.260" v="2779" actId="20577"/>
          <ac:spMkLst>
            <pc:docMk/>
            <pc:sldMk cId="2855702090" sldId="284"/>
            <ac:spMk id="2" creationId="{7CF34285-D47B-49D8-B91D-B1C7C3BDDBA3}"/>
          </ac:spMkLst>
        </pc:spChg>
        <pc:spChg chg="mod">
          <ac:chgData name="이강복" userId="c2aa4055-2062-4d7a-ae76-7bd9389fd53e" providerId="ADAL" clId="{CB85B830-88B9-40CD-8DC2-F6BA123CE76C}" dt="2020-11-29T09:16:51.783" v="3884" actId="20577"/>
          <ac:spMkLst>
            <pc:docMk/>
            <pc:sldMk cId="2855702090" sldId="284"/>
            <ac:spMk id="3" creationId="{7CD72AAC-8B93-4780-AFB2-4510DB05CDD3}"/>
          </ac:spMkLst>
        </pc:spChg>
      </pc:sldChg>
      <pc:sldChg chg="new del">
        <pc:chgData name="이강복" userId="c2aa4055-2062-4d7a-ae76-7bd9389fd53e" providerId="ADAL" clId="{CB85B830-88B9-40CD-8DC2-F6BA123CE76C}" dt="2020-11-29T07:50:12.387" v="2757" actId="680"/>
        <pc:sldMkLst>
          <pc:docMk/>
          <pc:sldMk cId="3137583536" sldId="284"/>
        </pc:sldMkLst>
      </pc:sldChg>
      <pc:sldChg chg="addSp modSp new mod modClrScheme chgLayout">
        <pc:chgData name="이강복" userId="c2aa4055-2062-4d7a-ae76-7bd9389fd53e" providerId="ADAL" clId="{CB85B830-88B9-40CD-8DC2-F6BA123CE76C}" dt="2020-11-29T08:08:15.142" v="3633" actId="20577"/>
        <pc:sldMkLst>
          <pc:docMk/>
          <pc:sldMk cId="166390966" sldId="285"/>
        </pc:sldMkLst>
        <pc:spChg chg="add mod">
          <ac:chgData name="이강복" userId="c2aa4055-2062-4d7a-ae76-7bd9389fd53e" providerId="ADAL" clId="{CB85B830-88B9-40CD-8DC2-F6BA123CE76C}" dt="2020-11-29T08:08:15.142" v="3633" actId="20577"/>
          <ac:spMkLst>
            <pc:docMk/>
            <pc:sldMk cId="166390966" sldId="285"/>
            <ac:spMk id="8" creationId="{9DE22EFF-6130-4919-ABC4-36CB56486F58}"/>
          </ac:spMkLst>
        </pc:spChg>
        <pc:spChg chg="add mod">
          <ac:chgData name="이강복" userId="c2aa4055-2062-4d7a-ae76-7bd9389fd53e" providerId="ADAL" clId="{CB85B830-88B9-40CD-8DC2-F6BA123CE76C}" dt="2020-11-29T07:58:39.868" v="3481" actId="26606"/>
          <ac:spMkLst>
            <pc:docMk/>
            <pc:sldMk cId="166390966" sldId="285"/>
            <ac:spMk id="10" creationId="{B9EBC52C-629A-4F81-88E6-74110C1928F8}"/>
          </ac:spMkLst>
        </pc:spChg>
        <pc:picChg chg="add mod">
          <ac:chgData name="이강복" userId="c2aa4055-2062-4d7a-ae76-7bd9389fd53e" providerId="ADAL" clId="{CB85B830-88B9-40CD-8DC2-F6BA123CE76C}" dt="2020-11-29T07:59:18.917" v="3528" actId="14100"/>
          <ac:picMkLst>
            <pc:docMk/>
            <pc:sldMk cId="166390966" sldId="285"/>
            <ac:picMk id="3" creationId="{EDBB4A30-E68F-448A-94A5-D42432FCC873}"/>
          </ac:picMkLst>
        </pc:picChg>
      </pc:sldChg>
      <pc:sldChg chg="addSp delSp modSp add mod modClrScheme chgLayout">
        <pc:chgData name="이강복" userId="c2aa4055-2062-4d7a-ae76-7bd9389fd53e" providerId="ADAL" clId="{CB85B830-88B9-40CD-8DC2-F6BA123CE76C}" dt="2020-11-29T08:08:02.246" v="3599" actId="6549"/>
        <pc:sldMkLst>
          <pc:docMk/>
          <pc:sldMk cId="2729705021" sldId="286"/>
        </pc:sldMkLst>
        <pc:spChg chg="add del mod">
          <ac:chgData name="이강복" userId="c2aa4055-2062-4d7a-ae76-7bd9389fd53e" providerId="ADAL" clId="{CB85B830-88B9-40CD-8DC2-F6BA123CE76C}" dt="2020-11-29T08:00:08.412" v="3531" actId="26606"/>
          <ac:spMkLst>
            <pc:docMk/>
            <pc:sldMk cId="2729705021" sldId="286"/>
            <ac:spMk id="8" creationId="{2077E464-2405-4359-B8C5-60F019350C62}"/>
          </ac:spMkLst>
        </pc:spChg>
        <pc:spChg chg="add del mod">
          <ac:chgData name="이강복" userId="c2aa4055-2062-4d7a-ae76-7bd9389fd53e" providerId="ADAL" clId="{CB85B830-88B9-40CD-8DC2-F6BA123CE76C}" dt="2020-11-29T08:00:08.412" v="3531" actId="26606"/>
          <ac:spMkLst>
            <pc:docMk/>
            <pc:sldMk cId="2729705021" sldId="286"/>
            <ac:spMk id="10" creationId="{AB0EF3A3-1DCF-4133-849C-7EDC5E76F22E}"/>
          </ac:spMkLst>
        </pc:spChg>
        <pc:spChg chg="add mod">
          <ac:chgData name="이강복" userId="c2aa4055-2062-4d7a-ae76-7bd9389fd53e" providerId="ADAL" clId="{CB85B830-88B9-40CD-8DC2-F6BA123CE76C}" dt="2020-11-29T08:08:02.246" v="3599" actId="6549"/>
          <ac:spMkLst>
            <pc:docMk/>
            <pc:sldMk cId="2729705021" sldId="286"/>
            <ac:spMk id="15" creationId="{33A38492-83DA-4FE0-8749-83A59E0E654C}"/>
          </ac:spMkLst>
        </pc:spChg>
        <pc:spChg chg="add mod">
          <ac:chgData name="이강복" userId="c2aa4055-2062-4d7a-ae76-7bd9389fd53e" providerId="ADAL" clId="{CB85B830-88B9-40CD-8DC2-F6BA123CE76C}" dt="2020-11-29T08:00:08.412" v="3531" actId="26606"/>
          <ac:spMkLst>
            <pc:docMk/>
            <pc:sldMk cId="2729705021" sldId="286"/>
            <ac:spMk id="17" creationId="{A3FB2D8B-1337-46F9-B711-94215FC6575A}"/>
          </ac:spMkLst>
        </pc:spChg>
        <pc:picChg chg="add mod">
          <ac:chgData name="이강복" userId="c2aa4055-2062-4d7a-ae76-7bd9389fd53e" providerId="ADAL" clId="{CB85B830-88B9-40CD-8DC2-F6BA123CE76C}" dt="2020-11-29T08:00:12.158" v="3533" actId="14100"/>
          <ac:picMkLst>
            <pc:docMk/>
            <pc:sldMk cId="2729705021" sldId="286"/>
            <ac:picMk id="3" creationId="{8DB41E74-9A95-4628-A643-2F7E63533E7D}"/>
          </ac:picMkLst>
        </pc:picChg>
      </pc:sldChg>
      <pc:sldChg chg="addSp modSp add mod modClrScheme chgLayout">
        <pc:chgData name="이강복" userId="c2aa4055-2062-4d7a-ae76-7bd9389fd53e" providerId="ADAL" clId="{CB85B830-88B9-40CD-8DC2-F6BA123CE76C}" dt="2020-11-29T08:01:14.557" v="3573" actId="20577"/>
        <pc:sldMkLst>
          <pc:docMk/>
          <pc:sldMk cId="2801572213" sldId="287"/>
        </pc:sldMkLst>
        <pc:spChg chg="add mod">
          <ac:chgData name="이강복" userId="c2aa4055-2062-4d7a-ae76-7bd9389fd53e" providerId="ADAL" clId="{CB85B830-88B9-40CD-8DC2-F6BA123CE76C}" dt="2020-11-29T08:01:14.557" v="3573" actId="20577"/>
          <ac:spMkLst>
            <pc:docMk/>
            <pc:sldMk cId="2801572213" sldId="287"/>
            <ac:spMk id="8" creationId="{707B615C-0D7F-422C-9EBD-EEE54C12D91C}"/>
          </ac:spMkLst>
        </pc:spChg>
        <pc:spChg chg="add mod">
          <ac:chgData name="이강복" userId="c2aa4055-2062-4d7a-ae76-7bd9389fd53e" providerId="ADAL" clId="{CB85B830-88B9-40CD-8DC2-F6BA123CE76C}" dt="2020-11-29T08:01:10.183" v="3557" actId="26606"/>
          <ac:spMkLst>
            <pc:docMk/>
            <pc:sldMk cId="2801572213" sldId="287"/>
            <ac:spMk id="10" creationId="{6512307E-A1BC-4635-8701-5168980ED899}"/>
          </ac:spMkLst>
        </pc:spChg>
        <pc:picChg chg="add mod">
          <ac:chgData name="이강복" userId="c2aa4055-2062-4d7a-ae76-7bd9389fd53e" providerId="ADAL" clId="{CB85B830-88B9-40CD-8DC2-F6BA123CE76C}" dt="2020-11-29T08:01:10.183" v="3557" actId="26606"/>
          <ac:picMkLst>
            <pc:docMk/>
            <pc:sldMk cId="2801572213" sldId="287"/>
            <ac:picMk id="3" creationId="{EB2ED30F-6FDD-4799-8F1D-337930844C29}"/>
          </ac:picMkLst>
        </pc:picChg>
      </pc:sldChg>
      <pc:sldChg chg="add del">
        <pc:chgData name="이강복" userId="c2aa4055-2062-4d7a-ae76-7bd9389fd53e" providerId="ADAL" clId="{CB85B830-88B9-40CD-8DC2-F6BA123CE76C}" dt="2020-11-29T08:03:34.015" v="3594" actId="47"/>
        <pc:sldMkLst>
          <pc:docMk/>
          <pc:sldMk cId="661360784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11월 29일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11월 29일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11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3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5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7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8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9</a:t>
            </a:fld>
            <a:endParaRPr lang="en-US" altLang="ko-KR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223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10</a:t>
            </a:fld>
            <a:endParaRPr lang="en-US" altLang="ko-KR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822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11월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4510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4510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4510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451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pus.korean.go.kr/" TargetMode="External"/><Relationship Id="rId4" Type="http://schemas.openxmlformats.org/officeDocument/2006/relationships/hyperlink" Target="https://wikidocs.net/2169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 프로젝트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B611137</a:t>
            </a:r>
            <a:r>
              <a:rPr lang="ko-KR" altLang="en-US" dirty="0"/>
              <a:t> 이강복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>
                <a:latin typeface="맑은 고딕"/>
                <a:ea typeface="맑은 고딕"/>
              </a:rPr>
              <a:t>Test 2 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실험 세팅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0169503-73D2-4167-9BC4-F7C73BE86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694490"/>
              </p:ext>
            </p:extLst>
          </p:nvPr>
        </p:nvGraphicFramePr>
        <p:xfrm>
          <a:off x="1295400" y="1646238"/>
          <a:ext cx="9601200" cy="45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71090057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3076828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7431473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3943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SimpleRNN</a:t>
                      </a:r>
                      <a:endParaRPr lang="ko-KR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LSTM</a:t>
                      </a:r>
                      <a:endParaRPr lang="ko-KR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lt"/>
                        </a:rPr>
                        <a:t>my_LSTM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01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NIRW1900000001.json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lt"/>
                        </a:rPr>
                        <a:t>zz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8526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Preprocess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Word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55161"/>
                  </a:ext>
                </a:extLst>
              </a:tr>
              <a:tr h="382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Sentences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1117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44884"/>
                  </a:ext>
                </a:extLst>
              </a:tr>
              <a:tr h="382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Data /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Max_len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12331 / 29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5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Vocabulary Size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7373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1170"/>
                  </a:ext>
                </a:extLst>
              </a:tr>
              <a:tr h="364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Embedding Size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0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Optimizer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Adam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Loss function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Cross_Entropy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epochs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batch_size</a:t>
                      </a: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1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  <a:cs typeface="+mj-cs"/>
              </a:rPr>
              <a:t>성능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/>
              <a:t>Perplexity </a:t>
            </a:r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ko-KR" altLang="en-US" dirty="0"/>
          </a:p>
          <a:p>
            <a:pPr rtl="0">
              <a:defRPr/>
            </a:pPr>
            <a:r>
              <a:rPr lang="ko-KR" altLang="en-US" dirty="0"/>
              <a:t>생성된 문장의 자연스러움 확인</a:t>
            </a:r>
            <a:endParaRPr lang="en-US" altLang="ko-KR" dirty="0"/>
          </a:p>
          <a:p>
            <a:pPr marL="274320" lvl="1" indent="0" rtl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7796" y="2451629"/>
            <a:ext cx="5848350" cy="79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E4F4-D94B-4AC2-A244-9779F4E0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1 </a:t>
            </a:r>
            <a:r>
              <a:rPr lang="ko-KR" altLang="en-US" dirty="0"/>
              <a:t>실험 결과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8ECA90C-1BEF-4111-90CC-07260758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6667"/>
              </p:ext>
            </p:extLst>
          </p:nvPr>
        </p:nvGraphicFramePr>
        <p:xfrm>
          <a:off x="1591129" y="2008414"/>
          <a:ext cx="88428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14">
                  <a:extLst>
                    <a:ext uri="{9D8B030D-6E8A-4147-A177-3AD203B41FA5}">
                      <a16:colId xmlns:a16="http://schemas.microsoft.com/office/drawing/2014/main" val="722032923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390841624"/>
                    </a:ext>
                  </a:extLst>
                </a:gridCol>
                <a:gridCol w="6090557">
                  <a:extLst>
                    <a:ext uri="{9D8B030D-6E8A-4147-A177-3AD203B41FA5}">
                      <a16:colId xmlns:a16="http://schemas.microsoft.com/office/drawing/2014/main" val="1186283196"/>
                    </a:ext>
                  </a:extLst>
                </a:gridCol>
              </a:tblGrid>
              <a:tr h="25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Text_Generation</a:t>
                      </a:r>
                      <a:r>
                        <a:rPr lang="en-US" altLang="ko-KR" dirty="0"/>
                        <a:t> 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4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SimpleRNN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어린 아이 </a:t>
                      </a:r>
                      <a:r>
                        <a:rPr lang="ko-KR" altLang="en-US" dirty="0"/>
                        <a:t>는 없이 이어졌습니다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어린 아이 </a:t>
                      </a:r>
                      <a:r>
                        <a:rPr lang="ko-KR" altLang="en-US" dirty="0"/>
                        <a:t>의 의견 을 존중 했을 뿐입니다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14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14D671-2206-4C62-BFB1-75E31530FD26}"/>
              </a:ext>
            </a:extLst>
          </p:cNvPr>
          <p:cNvSpPr txBox="1"/>
          <p:nvPr/>
        </p:nvSpPr>
        <p:spPr>
          <a:xfrm>
            <a:off x="3067765" y="3285171"/>
            <a:ext cx="6564086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형태소 분석을 사용한 </a:t>
            </a:r>
            <a:r>
              <a:rPr lang="en-US" altLang="ko-KR" dirty="0" err="1"/>
              <a:t>Text_Generation</a:t>
            </a:r>
            <a:endParaRPr lang="ko-KR" altLang="en-US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B76CCF84-6811-4D49-8050-B8AC7D443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8252"/>
              </p:ext>
            </p:extLst>
          </p:nvPr>
        </p:nvGraphicFramePr>
        <p:xfrm>
          <a:off x="1591129" y="4178025"/>
          <a:ext cx="884282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53">
                  <a:extLst>
                    <a:ext uri="{9D8B030D-6E8A-4147-A177-3AD203B41FA5}">
                      <a16:colId xmlns:a16="http://schemas.microsoft.com/office/drawing/2014/main" val="722032923"/>
                    </a:ext>
                  </a:extLst>
                </a:gridCol>
                <a:gridCol w="1283515">
                  <a:extLst>
                    <a:ext uri="{9D8B030D-6E8A-4147-A177-3AD203B41FA5}">
                      <a16:colId xmlns:a16="http://schemas.microsoft.com/office/drawing/2014/main" val="2390841624"/>
                    </a:ext>
                  </a:extLst>
                </a:gridCol>
                <a:gridCol w="6088460">
                  <a:extLst>
                    <a:ext uri="{9D8B030D-6E8A-4147-A177-3AD203B41FA5}">
                      <a16:colId xmlns:a16="http://schemas.microsoft.com/office/drawing/2014/main" val="1186283196"/>
                    </a:ext>
                  </a:extLst>
                </a:gridCol>
              </a:tblGrid>
              <a:tr h="257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Text_Generation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4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SimpleRNN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어린 아이 </a:t>
                      </a:r>
                      <a:r>
                        <a:rPr lang="ko-KR" altLang="en-US" dirty="0"/>
                        <a:t>는 없이 이어졌습니다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어린 아이 </a:t>
                      </a:r>
                      <a:r>
                        <a:rPr lang="ko-KR" altLang="en-US" dirty="0"/>
                        <a:t>의 의견 을 존중 했을 뿐입니다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14676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439A140F-F937-43B6-939C-667AB179F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91158"/>
              </p:ext>
            </p:extLst>
          </p:nvPr>
        </p:nvGraphicFramePr>
        <p:xfrm>
          <a:off x="1591129" y="4176413"/>
          <a:ext cx="88428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14">
                  <a:extLst>
                    <a:ext uri="{9D8B030D-6E8A-4147-A177-3AD203B41FA5}">
                      <a16:colId xmlns:a16="http://schemas.microsoft.com/office/drawing/2014/main" val="722032923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390841624"/>
                    </a:ext>
                  </a:extLst>
                </a:gridCol>
                <a:gridCol w="6090557">
                  <a:extLst>
                    <a:ext uri="{9D8B030D-6E8A-4147-A177-3AD203B41FA5}">
                      <a16:colId xmlns:a16="http://schemas.microsoft.com/office/drawing/2014/main" val="1186283196"/>
                    </a:ext>
                  </a:extLst>
                </a:gridCol>
              </a:tblGrid>
              <a:tr h="25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Text_Generation</a:t>
                      </a:r>
                      <a:r>
                        <a:rPr lang="en-US" altLang="ko-KR" dirty="0"/>
                        <a:t> 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4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SimpleRNN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그리고 그는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이어 예전에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하루만 쉬었는데 이번엔 시장 전체가 오늘부터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일간 쉰다고 덧붙였다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그리고 그는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농어가 아닌 죽은 지 얼마 안 된 선어다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146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DA6AD0-CA01-497D-B377-E866BFC284AF}"/>
              </a:ext>
            </a:extLst>
          </p:cNvPr>
          <p:cNvSpPr txBox="1"/>
          <p:nvPr/>
        </p:nvSpPr>
        <p:spPr>
          <a:xfrm>
            <a:off x="3067765" y="5713207"/>
            <a:ext cx="6564086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단어 분석을 사용한 </a:t>
            </a:r>
            <a:r>
              <a:rPr lang="en-US" altLang="ko-KR" dirty="0" err="1"/>
              <a:t>Text_Generation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3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E4F4-D94B-4AC2-A244-9779F4E0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2 </a:t>
            </a:r>
            <a:r>
              <a:rPr lang="ko-KR" altLang="en-US" dirty="0"/>
              <a:t>실험 결과 </a:t>
            </a: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C747C10D-EF9C-40C9-8AB3-FBC7CC925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6454"/>
              </p:ext>
            </p:extLst>
          </p:nvPr>
        </p:nvGraphicFramePr>
        <p:xfrm>
          <a:off x="1591129" y="2008414"/>
          <a:ext cx="88428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14">
                  <a:extLst>
                    <a:ext uri="{9D8B030D-6E8A-4147-A177-3AD203B41FA5}">
                      <a16:colId xmlns:a16="http://schemas.microsoft.com/office/drawing/2014/main" val="722032923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390841624"/>
                    </a:ext>
                  </a:extLst>
                </a:gridCol>
                <a:gridCol w="6090557">
                  <a:extLst>
                    <a:ext uri="{9D8B030D-6E8A-4147-A177-3AD203B41FA5}">
                      <a16:colId xmlns:a16="http://schemas.microsoft.com/office/drawing/2014/main" val="1186283196"/>
                    </a:ext>
                  </a:extLst>
                </a:gridCol>
              </a:tblGrid>
              <a:tr h="257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Text_Generation</a:t>
                      </a:r>
                      <a:r>
                        <a:rPr lang="en-US" altLang="ko-KR" dirty="0"/>
                        <a:t> 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4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SimpleRNN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텔레비전 광고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남았다 생활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한 로 결혼 을 많이 했습니다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6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텔레비전 광고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는 에 따라서 쓰고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하고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하고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오래되었는데 합니다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14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My_LSTM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텔레비전 광고</a:t>
                      </a:r>
                      <a:r>
                        <a:rPr lang="ko-KR" altLang="en-US" dirty="0"/>
                        <a:t> 세워져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내리면 이 이 이 을 지키기 을 선뜻 것 이 을 이 을 을 원하자 것 을 이 것 을 이 을 내어 이 을 맞추어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4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88BD054-B7BB-4E61-B6F2-72401CF4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 err="1"/>
              <a:t>Loss_history</a:t>
            </a:r>
            <a:r>
              <a:rPr lang="en-US" dirty="0"/>
              <a:t> of </a:t>
            </a:r>
            <a:r>
              <a:rPr lang="en-US" dirty="0" err="1"/>
              <a:t>my_lstm</a:t>
            </a:r>
            <a:r>
              <a:rPr lang="en-US" dirty="0"/>
              <a:t>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38E792-7C05-46F0-8B5E-9A5EBD48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4" y="1981201"/>
            <a:ext cx="6817892" cy="3809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4285-D47B-49D8-B91D-B1C7C3BD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72AAC-8B93-4780-AFB2-4510DB05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1</a:t>
            </a:r>
            <a:r>
              <a:rPr lang="ko-KR" altLang="en-US" dirty="0"/>
              <a:t>을 통해</a:t>
            </a:r>
            <a:r>
              <a:rPr lang="en-US" altLang="ko-KR" dirty="0"/>
              <a:t>, Sequence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en-US" altLang="ko-KR" dirty="0" err="1"/>
              <a:t>max_len</a:t>
            </a:r>
            <a:r>
              <a:rPr lang="en-US" altLang="ko-KR" dirty="0"/>
              <a:t>)</a:t>
            </a:r>
            <a:r>
              <a:rPr lang="ko-KR" altLang="en-US" dirty="0"/>
              <a:t>에 따라서 </a:t>
            </a:r>
            <a:r>
              <a:rPr lang="en-US" altLang="ko-KR" dirty="0"/>
              <a:t>RNN</a:t>
            </a:r>
            <a:r>
              <a:rPr lang="ko-KR" altLang="en-US" dirty="0"/>
              <a:t>의 성능이 </a:t>
            </a:r>
            <a:r>
              <a:rPr lang="en-US" altLang="ko-KR" dirty="0"/>
              <a:t>LSTM </a:t>
            </a:r>
            <a:r>
              <a:rPr lang="ko-KR" altLang="en-US" dirty="0"/>
              <a:t>보다 좋을 수도 있다고 느꼈다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2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직접 만든 </a:t>
            </a:r>
            <a:r>
              <a:rPr lang="en-US" altLang="ko-KR" dirty="0"/>
              <a:t>LSTM </a:t>
            </a:r>
            <a:r>
              <a:rPr lang="ko-KR" altLang="en-US" dirty="0"/>
              <a:t>모델의 다른 모델과의 성능 비교는 할 수 없었으나</a:t>
            </a:r>
            <a:r>
              <a:rPr lang="en-US" altLang="ko-KR" dirty="0"/>
              <a:t>. Loss</a:t>
            </a:r>
            <a:r>
              <a:rPr lang="ko-KR" altLang="en-US" dirty="0"/>
              <a:t>값이 줄어드는 것을 확인해 학습이 되고 있다는 것을 알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Test1</a:t>
            </a:r>
            <a:r>
              <a:rPr lang="ko-KR" altLang="en-US" dirty="0"/>
              <a:t>의 단어 분석을 사용한 모델과</a:t>
            </a:r>
            <a:r>
              <a:rPr lang="en-US" altLang="ko-KR" dirty="0"/>
              <a:t>, Test2</a:t>
            </a:r>
            <a:r>
              <a:rPr lang="ko-KR" altLang="en-US" dirty="0"/>
              <a:t>의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모델들의 비교를 통해 적절한 </a:t>
            </a:r>
            <a:r>
              <a:rPr lang="en-US" altLang="ko-KR" dirty="0"/>
              <a:t>epoch</a:t>
            </a:r>
            <a:r>
              <a:rPr lang="ko-KR" altLang="en-US" dirty="0"/>
              <a:t>의 설정도 성능에 영향을 많이 끼친다는 것을 알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7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Contribution in 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7816" y="2828172"/>
            <a:ext cx="4463953" cy="36628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Data Tokenize (+ </a:t>
            </a:r>
            <a:r>
              <a:rPr lang="en-US" altLang="ko-KR" dirty="0" err="1"/>
              <a:t>Okt</a:t>
            </a:r>
            <a:r>
              <a:rPr lang="en-US" altLang="ko-KR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7816" y="2184353"/>
            <a:ext cx="4463957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Data load and eliminate useless character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7816" y="3563696"/>
            <a:ext cx="4463935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Data Padding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7817" y="4286891"/>
            <a:ext cx="4463928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Make Training Set</a:t>
            </a: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7138249" y="3009246"/>
            <a:ext cx="0" cy="14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 flipV="1">
            <a:off x="6276246" y="3009246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rot="10800000" flipV="1">
            <a:off x="6276246" y="3776537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 rot="10800000" flipV="1">
            <a:off x="6285626" y="4473273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E08A18-D045-485D-A208-DAEDEE9AD10F}"/>
              </a:ext>
            </a:extLst>
          </p:cNvPr>
          <p:cNvSpPr txBox="1"/>
          <p:nvPr/>
        </p:nvSpPr>
        <p:spPr>
          <a:xfrm>
            <a:off x="7306112" y="3555307"/>
            <a:ext cx="35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한컴바탕"/>
                <a:ea typeface="한컴바탕"/>
                <a:hlinkClick r:id="rId2"/>
              </a:rPr>
              <a:t>https://wikidocs.net/45101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9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Contribution 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2814" y="2175534"/>
            <a:ext cx="1375833" cy="3670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Keras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040799" y="2828172"/>
            <a:ext cx="2557638" cy="36628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LSTM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0799" y="2184353"/>
            <a:ext cx="2557638" cy="3664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SimpleRNN</a:t>
            </a:r>
            <a:endParaRPr lang="en-US" altLang="ko-KR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38647" y="2359075"/>
            <a:ext cx="165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>
            <a:off x="4182059" y="3009245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4433D5-4417-4E2E-895E-8B93269BCDA9}"/>
              </a:ext>
            </a:extLst>
          </p:cNvPr>
          <p:cNvCxnSpPr/>
          <p:nvPr/>
        </p:nvCxnSpPr>
        <p:spPr>
          <a:xfrm flipV="1">
            <a:off x="4182059" y="2359075"/>
            <a:ext cx="0" cy="65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4CF642-34E2-4A41-8A34-5025FE823420}"/>
              </a:ext>
            </a:extLst>
          </p:cNvPr>
          <p:cNvSpPr txBox="1"/>
          <p:nvPr/>
        </p:nvSpPr>
        <p:spPr>
          <a:xfrm>
            <a:off x="7967013" y="2505006"/>
            <a:ext cx="359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한컴바탕"/>
                <a:ea typeface="한컴바탕"/>
                <a:hlinkClick r:id="rId2"/>
              </a:rPr>
              <a:t>https://wikidocs.net/45101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3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Contribution in LSTM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3090" y="3230871"/>
            <a:ext cx="1375833" cy="3670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LSTM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1075" y="3883509"/>
            <a:ext cx="1980786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Predict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1075" y="3239690"/>
            <a:ext cx="1980786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Loss_Function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4831075" y="4619033"/>
            <a:ext cx="1980786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Training</a:t>
            </a: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3975597" y="3424900"/>
            <a:ext cx="0" cy="14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3128923" y="3414412"/>
            <a:ext cx="165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>
            <a:off x="3972335" y="4064582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rot="10800000">
            <a:off x="3972335" y="4831873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A12E00-F625-4E5D-ABA3-EF638AD80270}"/>
              </a:ext>
            </a:extLst>
          </p:cNvPr>
          <p:cNvSpPr txBox="1"/>
          <p:nvPr/>
        </p:nvSpPr>
        <p:spPr>
          <a:xfrm>
            <a:off x="1870139" y="5576964"/>
            <a:ext cx="99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Min-Char-RNN with </a:t>
            </a:r>
            <a:r>
              <a:rPr lang="en-US" altLang="ko-KR" dirty="0" err="1"/>
              <a:t>Numpy</a:t>
            </a:r>
            <a:r>
              <a:rPr lang="en-US" altLang="ko-KR" dirty="0"/>
              <a:t> : https://gist.github.com/karpathy/d4dee566867f8291f086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806F4-32FF-4F54-AA28-511A92FBF461}"/>
              </a:ext>
            </a:extLst>
          </p:cNvPr>
          <p:cNvSpPr txBox="1"/>
          <p:nvPr/>
        </p:nvSpPr>
        <p:spPr>
          <a:xfrm>
            <a:off x="8525986" y="2735368"/>
            <a:ext cx="2557638" cy="36628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Backward_propagation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E1328-197D-4B53-BAE0-4603EBFB6461}"/>
              </a:ext>
            </a:extLst>
          </p:cNvPr>
          <p:cNvSpPr txBox="1"/>
          <p:nvPr/>
        </p:nvSpPr>
        <p:spPr>
          <a:xfrm>
            <a:off x="8525986" y="2234837"/>
            <a:ext cx="2557638" cy="3664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Forward_propagation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2BD3-01DF-4914-BC3D-ABB6D8902E37}"/>
              </a:ext>
            </a:extLst>
          </p:cNvPr>
          <p:cNvSpPr txBox="1"/>
          <p:nvPr/>
        </p:nvSpPr>
        <p:spPr>
          <a:xfrm>
            <a:off x="8525986" y="3225348"/>
            <a:ext cx="2557638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Cross_Entropy</a:t>
            </a:r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6B5770-84CA-473C-8EE2-5E5BA0DA6255}"/>
              </a:ext>
            </a:extLst>
          </p:cNvPr>
          <p:cNvCxnSpPr>
            <a:cxnSpLocks/>
          </p:cNvCxnSpPr>
          <p:nvPr/>
        </p:nvCxnSpPr>
        <p:spPr>
          <a:xfrm>
            <a:off x="7670508" y="2272681"/>
            <a:ext cx="0" cy="11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658E20-A304-4828-A29E-FF0247FA0EED}"/>
              </a:ext>
            </a:extLst>
          </p:cNvPr>
          <p:cNvCxnSpPr>
            <a:cxnSpLocks/>
          </p:cNvCxnSpPr>
          <p:nvPr/>
        </p:nvCxnSpPr>
        <p:spPr>
          <a:xfrm flipV="1">
            <a:off x="6823834" y="3435195"/>
            <a:ext cx="1702152" cy="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5AAA7-2F32-4274-862F-EB9B48AF7EBF}"/>
              </a:ext>
            </a:extLst>
          </p:cNvPr>
          <p:cNvCxnSpPr>
            <a:cxnSpLocks/>
          </p:cNvCxnSpPr>
          <p:nvPr/>
        </p:nvCxnSpPr>
        <p:spPr>
          <a:xfrm rot="10800000">
            <a:off x="7667246" y="2916441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BCDDC4-E6A2-4546-977B-713D756C1BE9}"/>
              </a:ext>
            </a:extLst>
          </p:cNvPr>
          <p:cNvCxnSpPr>
            <a:cxnSpLocks/>
          </p:cNvCxnSpPr>
          <p:nvPr/>
        </p:nvCxnSpPr>
        <p:spPr>
          <a:xfrm rot="10800000">
            <a:off x="7667246" y="2272681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84B1E6-14DF-4060-9D8E-14A75927A80B}"/>
              </a:ext>
            </a:extLst>
          </p:cNvPr>
          <p:cNvCxnSpPr>
            <a:cxnSpLocks/>
          </p:cNvCxnSpPr>
          <p:nvPr/>
        </p:nvCxnSpPr>
        <p:spPr>
          <a:xfrm flipV="1">
            <a:off x="6823834" y="4799299"/>
            <a:ext cx="1702152" cy="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BC2DD-7968-40D7-88FF-381CD7AF6F0F}"/>
              </a:ext>
            </a:extLst>
          </p:cNvPr>
          <p:cNvSpPr txBox="1"/>
          <p:nvPr/>
        </p:nvSpPr>
        <p:spPr>
          <a:xfrm>
            <a:off x="8525986" y="4619033"/>
            <a:ext cx="2523708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Adam Optimizer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46BF35-21B7-4E59-962E-17D73BC6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/>
          <a:lstStyle/>
          <a:p>
            <a:r>
              <a:rPr lang="en-US" dirty="0" err="1"/>
              <a:t>My_lstm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A74326-1B58-4EDF-A34F-A6A048EE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" y="27273"/>
            <a:ext cx="7315200" cy="6803136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49E4FD-D6D1-4C91-A649-523BD31B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주제</a:t>
            </a:r>
          </a:p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데이터</a:t>
            </a:r>
            <a:endParaRPr lang="en-US" altLang="ko-KR" dirty="0">
              <a:latin typeface="맑은 고딕"/>
              <a:ea typeface="맑은 고딕"/>
              <a:cs typeface="+mj-cs"/>
            </a:endParaRPr>
          </a:p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사용 플랫폼</a:t>
            </a:r>
          </a:p>
          <a:p>
            <a:pPr rtl="0">
              <a:defRPr/>
            </a:pPr>
            <a:r>
              <a:rPr lang="ko-KR" altLang="en-US" dirty="0" err="1">
                <a:latin typeface="맑은 고딕"/>
                <a:ea typeface="맑은 고딕"/>
                <a:cs typeface="+mj-cs"/>
              </a:rPr>
              <a:t>머신러닝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+mj-cs"/>
              </a:rPr>
              <a:t>아키텍쳐</a:t>
            </a:r>
            <a:endParaRPr lang="ko-KR" altLang="en-US" dirty="0">
              <a:latin typeface="맑은 고딕"/>
              <a:ea typeface="맑은 고딕"/>
              <a:cs typeface="+mj-cs"/>
            </a:endParaRPr>
          </a:p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학습 및 실험</a:t>
            </a:r>
          </a:p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결과 및 분석</a:t>
            </a:r>
            <a:r>
              <a:rPr lang="en-US" altLang="ko-KR" dirty="0">
                <a:latin typeface="맑은 고딕"/>
                <a:ea typeface="맑은 고딕"/>
                <a:cs typeface="+mj-cs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결론</a:t>
            </a:r>
            <a:endParaRPr lang="en-US" altLang="ko-KR" dirty="0">
              <a:latin typeface="맑은 고딕"/>
              <a:ea typeface="맑은 고딕"/>
              <a:cs typeface="+mj-cs"/>
            </a:endParaRPr>
          </a:p>
          <a:p>
            <a:pPr rtl="0">
              <a:defRPr/>
            </a:pPr>
            <a:r>
              <a:rPr lang="en-US" altLang="ko-KR" dirty="0">
                <a:latin typeface="맑은 고딕"/>
                <a:ea typeface="맑은 고딕"/>
                <a:cs typeface="+mj-cs"/>
              </a:rPr>
              <a:t>Contribution</a:t>
            </a:r>
            <a:endParaRPr lang="ko-KR" altLang="en-US" dirty="0">
              <a:latin typeface="맑은 고딕"/>
              <a:ea typeface="맑은 고딕"/>
              <a:cs typeface="+mj-cs"/>
            </a:endParaRPr>
          </a:p>
          <a:p>
            <a:pPr rtl="0">
              <a:defRPr/>
            </a:pPr>
            <a:endParaRPr lang="ko-KR" altLang="en-US" dirty="0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E22EFF-6130-4919-ABC4-36CB5648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/>
          <a:lstStyle/>
          <a:p>
            <a:r>
              <a:rPr lang="en-US" dirty="0"/>
              <a:t>Embedding, </a:t>
            </a:r>
            <a:br>
              <a:rPr lang="en-US" dirty="0"/>
            </a:br>
            <a:r>
              <a:rPr lang="en-US" dirty="0"/>
              <a:t>Forward Propagation and </a:t>
            </a:r>
            <a:r>
              <a:rPr lang="en-US" dirty="0" err="1"/>
              <a:t>Cross_Entropy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B4A30-E68F-448A-94A5-D42432FC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"/>
            <a:ext cx="7299158" cy="685800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EBC52C-629A-4F81-88E6-74110C19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3A38492-83DA-4FE0-8749-83A59E0E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/>
          <a:lstStyle/>
          <a:p>
            <a:r>
              <a:rPr lang="en-US" dirty="0"/>
              <a:t>Backward</a:t>
            </a:r>
            <a:br>
              <a:rPr lang="en-US" dirty="0"/>
            </a:br>
            <a:r>
              <a:rPr lang="en-US" dirty="0"/>
              <a:t>Propagation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41E74-9A95-4628-A643-2F7E6353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" y="0"/>
            <a:ext cx="7315200" cy="6857999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3FB2D8B-1337-46F9-B711-94215FC6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7B615C-0D7F-422C-9EBD-EEE54C12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/>
          <a:lstStyle/>
          <a:p>
            <a:r>
              <a:rPr lang="en-US" dirty="0"/>
              <a:t>Adam Optimizer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ED30F-6FDD-4799-8F1D-33793084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" y="447898"/>
            <a:ext cx="7315200" cy="5961886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12307E-A1BC-4635-8701-5168980E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Contribution in Evaluation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0DBFD-5F0C-4F0C-993D-456B9570174B}"/>
              </a:ext>
            </a:extLst>
          </p:cNvPr>
          <p:cNvSpPr txBox="1"/>
          <p:nvPr/>
        </p:nvSpPr>
        <p:spPr>
          <a:xfrm>
            <a:off x="1509591" y="2175534"/>
            <a:ext cx="2222902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Text_Generation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BEEDB-07E2-49D9-B5B8-BEA6A02F2391}"/>
              </a:ext>
            </a:extLst>
          </p:cNvPr>
          <p:cNvSpPr txBox="1"/>
          <p:nvPr/>
        </p:nvSpPr>
        <p:spPr>
          <a:xfrm>
            <a:off x="5434644" y="2828172"/>
            <a:ext cx="2557638" cy="36628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Perplexity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5FF7B-26AE-445F-A450-6B358D0A676F}"/>
              </a:ext>
            </a:extLst>
          </p:cNvPr>
          <p:cNvSpPr txBox="1"/>
          <p:nvPr/>
        </p:nvSpPr>
        <p:spPr>
          <a:xfrm>
            <a:off x="5434644" y="2184353"/>
            <a:ext cx="2557638" cy="3664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/>
              <a:t>Text_Generate</a:t>
            </a:r>
            <a:endParaRPr lang="en-US" altLang="ko-KR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357863-7F84-4815-9F92-489CBD6F7368}"/>
              </a:ext>
            </a:extLst>
          </p:cNvPr>
          <p:cNvCxnSpPr/>
          <p:nvPr/>
        </p:nvCxnSpPr>
        <p:spPr>
          <a:xfrm>
            <a:off x="3732492" y="2359075"/>
            <a:ext cx="165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FB224B-448D-4F2B-927C-A1D62A0CE803}"/>
              </a:ext>
            </a:extLst>
          </p:cNvPr>
          <p:cNvCxnSpPr/>
          <p:nvPr/>
        </p:nvCxnSpPr>
        <p:spPr>
          <a:xfrm rot="10800000">
            <a:off x="4575904" y="3009245"/>
            <a:ext cx="8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B6758AE-48F8-4B28-9C91-D28BC28193DA}"/>
              </a:ext>
            </a:extLst>
          </p:cNvPr>
          <p:cNvCxnSpPr/>
          <p:nvPr/>
        </p:nvCxnSpPr>
        <p:spPr>
          <a:xfrm flipV="1">
            <a:off x="4575904" y="2359075"/>
            <a:ext cx="0" cy="65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EBCAE7-4D48-4CBD-92FC-6CB571C76048}"/>
              </a:ext>
            </a:extLst>
          </p:cNvPr>
          <p:cNvSpPr txBox="1"/>
          <p:nvPr/>
        </p:nvSpPr>
        <p:spPr>
          <a:xfrm>
            <a:off x="8042248" y="2171230"/>
            <a:ext cx="28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한컴바탕"/>
                <a:ea typeface="한컴바탕"/>
                <a:hlinkClick r:id="rId2"/>
              </a:rPr>
              <a:t>https://wikidocs.net/45101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252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  <a:cs typeface="+mj-cs"/>
              </a:rPr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>
                <a:hlinkClick r:id="rId3"/>
              </a:rPr>
              <a:t>https://wikidocs.net/45101</a:t>
            </a:r>
            <a:endParaRPr lang="en-US" altLang="ko-KR" dirty="0"/>
          </a:p>
          <a:p>
            <a:pPr rtl="0">
              <a:defRPr/>
            </a:pPr>
            <a:r>
              <a:rPr lang="en-US" altLang="ko-KR" dirty="0">
                <a:hlinkClick r:id="rId4"/>
              </a:rPr>
              <a:t>https://wikidocs.net/21697</a:t>
            </a:r>
            <a:endParaRPr lang="en-US" altLang="ko-KR" dirty="0"/>
          </a:p>
          <a:p>
            <a:pPr>
              <a:defRPr/>
            </a:pPr>
            <a:r>
              <a:rPr lang="en-US" altLang="ko-KR" dirty="0">
                <a:hlinkClick r:id="rId5"/>
              </a:rPr>
              <a:t>https://corpus.korean.go.kr/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  <a:p>
            <a:pPr marL="274320" lvl="1" indent="0" rtl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맑은 고딕"/>
                <a:ea typeface="맑은 고딕"/>
                <a:cs typeface="+mj-cs"/>
              </a:rPr>
              <a:t>LSTM</a:t>
            </a:r>
            <a:r>
              <a:rPr lang="ko-KR" altLang="en-US">
                <a:latin typeface="맑은 고딕"/>
                <a:ea typeface="맑은 고딕"/>
                <a:cs typeface="+mj-cs"/>
              </a:rPr>
              <a:t>을 활용한</a:t>
            </a:r>
          </a:p>
          <a:p>
            <a:pPr rtl="0">
              <a:defRPr/>
            </a:pPr>
            <a:r>
              <a:rPr lang="en-US" altLang="ko-KR">
                <a:latin typeface="맑은 고딕"/>
                <a:ea typeface="맑은 고딕"/>
                <a:cs typeface="+mj-cs"/>
              </a:rPr>
              <a:t>Text Generation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>
                <a:latin typeface="맑은 고딕"/>
                <a:ea typeface="맑은 고딕"/>
                <a:cs typeface="+mj-cs"/>
              </a:rPr>
              <a:t>Text Generation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 err="1"/>
              <a:t>불완정한</a:t>
            </a:r>
            <a:r>
              <a:rPr lang="ko-KR" altLang="en-US" dirty="0"/>
              <a:t> 문장이 입력으로 주어졌을 때 확률을 계산하여 다음 단어를 예측</a:t>
            </a:r>
            <a:endParaRPr lang="en-US" altLang="ko-KR" dirty="0"/>
          </a:p>
          <a:p>
            <a:pPr rtl="0">
              <a:defRPr/>
            </a:pPr>
            <a:r>
              <a:rPr lang="en-US" altLang="ko-KR" dirty="0"/>
              <a:t>Example</a:t>
            </a:r>
          </a:p>
          <a:p>
            <a:pPr marL="274320" lvl="1" indent="0" rtl="0">
              <a:buNone/>
              <a:defRPr/>
            </a:pPr>
            <a:r>
              <a:rPr lang="en-US" altLang="ko-KR" dirty="0"/>
              <a:t>Input :</a:t>
            </a:r>
            <a:r>
              <a:rPr lang="ko-KR" altLang="en-US" dirty="0"/>
              <a:t> 나는 어제 </a:t>
            </a:r>
          </a:p>
          <a:p>
            <a:pPr marL="274320" lvl="1" indent="0" rtl="0">
              <a:buNone/>
              <a:defRPr/>
            </a:pPr>
            <a:r>
              <a:rPr lang="en-US" altLang="ko-KR" dirty="0" err="1"/>
              <a:t>Outuput</a:t>
            </a:r>
            <a:r>
              <a:rPr lang="en-US" altLang="ko-KR" dirty="0"/>
              <a:t> : </a:t>
            </a:r>
            <a:r>
              <a:rPr lang="ko-KR" altLang="en-US" dirty="0"/>
              <a:t>나는 어제 밥을 먹었다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rtl="0">
              <a:defRPr/>
            </a:pPr>
            <a:r>
              <a:rPr lang="ko-KR" altLang="en-US" dirty="0"/>
              <a:t>데이터를 통해 학습하여 다음에 올 단어를 예측하는 방식으로 진행</a:t>
            </a:r>
          </a:p>
          <a:p>
            <a:pPr rtl="0">
              <a:defRPr/>
            </a:pPr>
            <a:endParaRPr lang="en-US" altLang="ko-KR" dirty="0"/>
          </a:p>
          <a:p>
            <a:pPr marL="274320" lvl="1" indent="0" rtl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국립국어원 신문 말뭉치</a:t>
            </a:r>
            <a:r>
              <a:rPr lang="en-US" altLang="ko-KR" dirty="0"/>
              <a:t>(</a:t>
            </a:r>
            <a:r>
              <a:rPr lang="en-US" altLang="ko-KR" dirty="0" err="1"/>
              <a:t>ver</a:t>
            </a:r>
            <a:r>
              <a:rPr lang="en-US" altLang="ko-KR" dirty="0"/>
              <a:t> 1.0)</a:t>
            </a:r>
          </a:p>
          <a:p>
            <a:pPr rtl="0">
              <a:defRPr/>
            </a:pPr>
            <a:r>
              <a:rPr lang="en-US" altLang="ko-KR" dirty="0"/>
              <a:t>2009</a:t>
            </a:r>
            <a:r>
              <a:rPr lang="ko-KR" altLang="en-US" dirty="0"/>
              <a:t>년부터 </a:t>
            </a:r>
            <a:r>
              <a:rPr lang="en-US" altLang="ko-KR" dirty="0"/>
              <a:t>2018</a:t>
            </a:r>
            <a:r>
              <a:rPr lang="ko-KR" altLang="en-US" dirty="0"/>
              <a:t>년까지 </a:t>
            </a:r>
            <a:r>
              <a:rPr lang="en-US" altLang="ko-KR" dirty="0"/>
              <a:t>10</a:t>
            </a:r>
            <a:r>
              <a:rPr lang="ko-KR" altLang="en-US" dirty="0"/>
              <a:t>년 동안 생산된 신문 기사 연 </a:t>
            </a:r>
            <a:r>
              <a:rPr lang="en-US" altLang="ko-KR" dirty="0"/>
              <a:t>1</a:t>
            </a:r>
            <a:r>
              <a:rPr lang="ko-KR" altLang="en-US" dirty="0" err="1"/>
              <a:t>억여</a:t>
            </a:r>
            <a:r>
              <a:rPr lang="ko-KR" altLang="en-US" dirty="0"/>
              <a:t> 어절</a:t>
            </a:r>
            <a:endParaRPr lang="en-US" altLang="ko-KR" dirty="0"/>
          </a:p>
          <a:p>
            <a:pPr rtl="0">
              <a:defRPr/>
            </a:pPr>
            <a:r>
              <a:rPr lang="ko-KR" altLang="en-US" dirty="0"/>
              <a:t>전체 데이터는 </a:t>
            </a:r>
            <a:r>
              <a:rPr lang="en-US" altLang="ko-KR" dirty="0"/>
              <a:t>363</a:t>
            </a:r>
            <a:r>
              <a:rPr lang="ko-KR" altLang="en-US" dirty="0" err="1"/>
              <a:t>개파일</a:t>
            </a:r>
            <a:r>
              <a:rPr lang="en-US" altLang="ko-KR" dirty="0"/>
              <a:t>, 15.6GB</a:t>
            </a:r>
          </a:p>
          <a:p>
            <a:pPr rtl="0">
              <a:defRPr/>
            </a:pPr>
            <a:r>
              <a:rPr lang="en-US" altLang="ko-KR" dirty="0"/>
              <a:t>NWRW1900000001.json</a:t>
            </a:r>
            <a:r>
              <a:rPr lang="ko-KR" altLang="en-US" dirty="0"/>
              <a:t>파일 사용 </a:t>
            </a:r>
            <a:r>
              <a:rPr lang="en-US" altLang="ko-KR" dirty="0"/>
              <a:t>(2019</a:t>
            </a:r>
            <a:r>
              <a:rPr lang="ko-KR" altLang="en-US" dirty="0"/>
              <a:t>년에 구축한 신문 전국 </a:t>
            </a:r>
            <a:r>
              <a:rPr lang="ko-KR" altLang="en-US" dirty="0" err="1"/>
              <a:t>종합지</a:t>
            </a:r>
            <a:r>
              <a:rPr lang="ko-KR" altLang="en-US" dirty="0"/>
              <a:t> 매체의 기사 원시 말뭉치 첫번째 파일</a:t>
            </a:r>
            <a:r>
              <a:rPr lang="en-US" altLang="ko-KR" dirty="0"/>
              <a:t>) </a:t>
            </a:r>
          </a:p>
          <a:p>
            <a:pPr rtl="0">
              <a:defRPr/>
            </a:pPr>
            <a:r>
              <a:rPr lang="ko-KR" altLang="en-US" dirty="0"/>
              <a:t>크기는 </a:t>
            </a:r>
            <a:r>
              <a:rPr lang="en-US" altLang="ko-KR" dirty="0"/>
              <a:t>154MB</a:t>
            </a:r>
          </a:p>
          <a:p>
            <a:pPr rtl="0">
              <a:defRPr/>
            </a:pPr>
            <a:r>
              <a:rPr lang="ko-KR" altLang="en-US" dirty="0"/>
              <a:t>약 </a:t>
            </a:r>
            <a:r>
              <a:rPr lang="en-US" altLang="ko-KR" dirty="0"/>
              <a:t>65</a:t>
            </a:r>
            <a:r>
              <a:rPr lang="ko-KR" altLang="en-US" dirty="0"/>
              <a:t>만개의 문장 존재 </a:t>
            </a:r>
            <a:r>
              <a:rPr lang="en-US" altLang="ko-KR" dirty="0"/>
              <a:t>(</a:t>
            </a:r>
            <a:r>
              <a:rPr lang="ko-KR" altLang="en-US" dirty="0"/>
              <a:t>이중에서도 일부만 사용할 예정</a:t>
            </a:r>
            <a:r>
              <a:rPr lang="en-US" altLang="ko-KR" dirty="0"/>
              <a:t>)</a:t>
            </a:r>
          </a:p>
          <a:p>
            <a:pPr marL="0" indent="0" rtl="0">
              <a:buNone/>
              <a:defRPr/>
            </a:pPr>
            <a:endParaRPr lang="ko-KR" altLang="en-US" dirty="0"/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  <a:p>
            <a:pPr marL="274320" lvl="1" indent="0" rtl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616" y="320842"/>
            <a:ext cx="10875068" cy="6136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>
                <a:latin typeface="맑은 고딕"/>
                <a:ea typeface="맑은 고딕"/>
                <a:cs typeface="+mj-cs"/>
              </a:rPr>
              <a:t>사용 플랫폼</a:t>
            </a:r>
            <a:r>
              <a:rPr lang="en-US" altLang="ko-KR" dirty="0">
                <a:latin typeface="맑은 고딕"/>
                <a:ea typeface="맑은 고딕"/>
                <a:cs typeface="+mj-cs"/>
              </a:rPr>
              <a:t>,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/>
              <a:t>LSTM </a:t>
            </a:r>
            <a:r>
              <a:rPr lang="ko-KR" altLang="en-US" dirty="0"/>
              <a:t>구축 및 수식 사용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CuPy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rtl="0">
              <a:defRPr/>
            </a:pPr>
            <a:r>
              <a:rPr lang="ko-KR" altLang="en-US" dirty="0"/>
              <a:t>한국어 처리 패키지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KoNLPy</a:t>
            </a:r>
            <a:r>
              <a:rPr lang="en-US" altLang="ko-KR" dirty="0"/>
              <a:t>(</a:t>
            </a:r>
            <a:r>
              <a:rPr lang="en-US" altLang="ko-KR" dirty="0" err="1"/>
              <a:t>Okt</a:t>
            </a:r>
            <a:r>
              <a:rPr lang="en-US" altLang="ko-KR" dirty="0"/>
              <a:t>)</a:t>
            </a:r>
          </a:p>
          <a:p>
            <a:pPr rtl="0">
              <a:defRPr/>
            </a:pPr>
            <a:r>
              <a:rPr lang="ko-KR" altLang="en-US" dirty="0"/>
              <a:t>데이터 가져오기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</a:p>
          <a:p>
            <a:pPr rtl="0">
              <a:defRPr/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Processing(Tokenizer)</a:t>
            </a:r>
            <a:r>
              <a:rPr lang="ko-KR" altLang="en-US" dirty="0"/>
              <a:t>와 기존 모델</a:t>
            </a:r>
            <a:r>
              <a:rPr lang="en-US" altLang="ko-KR" dirty="0"/>
              <a:t> :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pPr marL="0" indent="0" rtl="0">
              <a:buNone/>
              <a:defRPr/>
            </a:pPr>
            <a:endParaRPr lang="en-US" altLang="ko-KR" dirty="0"/>
          </a:p>
          <a:p>
            <a:pPr marL="274320" lvl="1" indent="0" rtl="0">
              <a:buNone/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994" y="-242837"/>
            <a:ext cx="9601200" cy="1142385"/>
          </a:xfrm>
        </p:spPr>
        <p:txBody>
          <a:bodyPr/>
          <a:lstStyle/>
          <a:p>
            <a:pPr rtl="0">
              <a:defRPr/>
            </a:pPr>
            <a:r>
              <a:rPr lang="ko-KR" altLang="en-US" dirty="0" err="1">
                <a:latin typeface="맑은 고딕"/>
                <a:ea typeface="맑은 고딕"/>
                <a:cs typeface="+mj-cs"/>
              </a:rPr>
              <a:t>머신러닝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+mj-cs"/>
              </a:rPr>
              <a:t>아키텍쳐</a:t>
            </a:r>
            <a:endParaRPr lang="ko-KR" altLang="en-US" dirty="0"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1AACBB-A462-46EF-9B5C-9A1132C37F32}"/>
              </a:ext>
            </a:extLst>
          </p:cNvPr>
          <p:cNvGrpSpPr/>
          <p:nvPr/>
        </p:nvGrpSpPr>
        <p:grpSpPr>
          <a:xfrm>
            <a:off x="343042" y="1627172"/>
            <a:ext cx="10401400" cy="4344397"/>
            <a:chOff x="343042" y="1627172"/>
            <a:chExt cx="10401400" cy="4344397"/>
          </a:xfrm>
        </p:grpSpPr>
        <p:grpSp>
          <p:nvGrpSpPr>
            <p:cNvPr id="3" name="그룹 2"/>
            <p:cNvGrpSpPr/>
            <p:nvPr/>
          </p:nvGrpSpPr>
          <p:grpSpPr>
            <a:xfrm>
              <a:off x="2272850" y="1629834"/>
              <a:ext cx="540067" cy="3598332"/>
              <a:chOff x="1030431" y="710205"/>
              <a:chExt cx="692727" cy="5221110"/>
            </a:xfrm>
          </p:grpSpPr>
          <p:sp>
            <p:nvSpPr>
              <p:cNvPr id="4" name="사각형: 둥근 모서리 3"/>
              <p:cNvSpPr/>
              <p:nvPr/>
            </p:nvSpPr>
            <p:spPr>
              <a:xfrm>
                <a:off x="1030431" y="710205"/>
                <a:ext cx="692727" cy="5221110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1143882" y="858131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143882" y="139611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143882" y="1942923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143882" y="2463270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143882" y="298802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337910" y="354806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337910" y="3724450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337910" y="39184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337910" y="408604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337910" y="42359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337910" y="4368271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37910" y="4500563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337910" y="465049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143882" y="4866569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143882" y="537809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609346" y="2451175"/>
              <a:ext cx="338022" cy="1999748"/>
              <a:chOff x="1030431" y="710205"/>
              <a:chExt cx="692727" cy="5221110"/>
            </a:xfrm>
          </p:grpSpPr>
          <p:sp>
            <p:nvSpPr>
              <p:cNvPr id="55" name="사각형: 둥근 모서리 54"/>
              <p:cNvSpPr/>
              <p:nvPr/>
            </p:nvSpPr>
            <p:spPr>
              <a:xfrm>
                <a:off x="1030431" y="710205"/>
                <a:ext cx="692727" cy="5221110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143882" y="858131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143882" y="139611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143882" y="1942923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143882" y="2463270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143883" y="298802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337910" y="354806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337910" y="3724450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37910" y="39184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337910" y="408604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337910" y="42359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37910" y="4368271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337910" y="4500563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337910" y="465049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143882" y="4866569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143882" y="537809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90" name="화살표: 오른쪽 89"/>
            <p:cNvSpPr/>
            <p:nvPr/>
          </p:nvSpPr>
          <p:spPr>
            <a:xfrm>
              <a:off x="2856592" y="3311265"/>
              <a:ext cx="1564837" cy="2072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42521" y="5409367"/>
              <a:ext cx="1231515" cy="313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/>
                <a:t>Input Layer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999307" y="5417571"/>
              <a:ext cx="148367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 dirty="0"/>
                <a:t>Hidden Layer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390658" y="5407357"/>
              <a:ext cx="1635606" cy="312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 dirty="0"/>
                <a:t>Output Layer</a:t>
              </a:r>
            </a:p>
          </p:txBody>
        </p:sp>
        <p:sp>
          <p:nvSpPr>
            <p:cNvPr id="126" name="화살표: 오른쪽 125"/>
            <p:cNvSpPr/>
            <p:nvPr/>
          </p:nvSpPr>
          <p:spPr>
            <a:xfrm>
              <a:off x="6991043" y="3301779"/>
              <a:ext cx="855908" cy="20245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dirty="0"/>
            </a:p>
          </p:txBody>
        </p:sp>
        <p:sp>
          <p:nvSpPr>
            <p:cNvPr id="120" name="원호 119">
              <a:extLst>
                <a:ext uri="{FF2B5EF4-FFF2-40B4-BE49-F238E27FC236}">
                  <a16:creationId xmlns:a16="http://schemas.microsoft.com/office/drawing/2014/main" id="{34904A6F-E96D-4320-8D20-3986A0600C84}"/>
                </a:ext>
              </a:extLst>
            </p:cNvPr>
            <p:cNvSpPr/>
            <p:nvPr/>
          </p:nvSpPr>
          <p:spPr>
            <a:xfrm rot="10800000">
              <a:off x="1580376" y="2676730"/>
              <a:ext cx="1359829" cy="25210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원호 122">
              <a:extLst>
                <a:ext uri="{FF2B5EF4-FFF2-40B4-BE49-F238E27FC236}">
                  <a16:creationId xmlns:a16="http://schemas.microsoft.com/office/drawing/2014/main" id="{F54D6F97-3E6B-4BCA-A2DA-C19B871A2429}"/>
                </a:ext>
              </a:extLst>
            </p:cNvPr>
            <p:cNvSpPr/>
            <p:nvPr/>
          </p:nvSpPr>
          <p:spPr>
            <a:xfrm flipH="1">
              <a:off x="1584440" y="1627172"/>
              <a:ext cx="1359829" cy="25210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440B577-7372-4149-A1AA-13C83773655C}"/>
                </a:ext>
              </a:extLst>
            </p:cNvPr>
            <p:cNvSpPr txBox="1"/>
            <p:nvPr/>
          </p:nvSpPr>
          <p:spPr>
            <a:xfrm>
              <a:off x="343042" y="3200684"/>
              <a:ext cx="21265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Vocabulary Size</a:t>
              </a:r>
              <a:endParaRPr lang="ko-KR" altLang="en-US" sz="15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3F2B68B-700C-4E8A-B9ED-04EC6B4B25BD}"/>
                </a:ext>
              </a:extLst>
            </p:cNvPr>
            <p:cNvGrpSpPr/>
            <p:nvPr/>
          </p:nvGrpSpPr>
          <p:grpSpPr>
            <a:xfrm>
              <a:off x="4426326" y="2676730"/>
              <a:ext cx="338022" cy="1548638"/>
              <a:chOff x="1030431" y="710205"/>
              <a:chExt cx="692727" cy="522111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CD02E2BE-5505-4BAE-83D7-583867CAE822}"/>
                  </a:ext>
                </a:extLst>
              </p:cNvPr>
              <p:cNvSpPr/>
              <p:nvPr/>
            </p:nvSpPr>
            <p:spPr>
              <a:xfrm>
                <a:off x="1030431" y="710205"/>
                <a:ext cx="692727" cy="5221110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8A6F2E2-09DE-4A77-9C37-52BC0DB37494}"/>
                  </a:ext>
                </a:extLst>
              </p:cNvPr>
              <p:cNvSpPr/>
              <p:nvPr/>
            </p:nvSpPr>
            <p:spPr>
              <a:xfrm>
                <a:off x="1143882" y="858131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F1BCA56-6D0A-4BC9-A506-C1174CD5E8A0}"/>
                  </a:ext>
                </a:extLst>
              </p:cNvPr>
              <p:cNvSpPr/>
              <p:nvPr/>
            </p:nvSpPr>
            <p:spPr>
              <a:xfrm>
                <a:off x="1143882" y="139611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D3D3F5A-F0C0-42BB-9FB0-EF6E0C404B14}"/>
                  </a:ext>
                </a:extLst>
              </p:cNvPr>
              <p:cNvSpPr/>
              <p:nvPr/>
            </p:nvSpPr>
            <p:spPr>
              <a:xfrm>
                <a:off x="1143882" y="1942923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EE0074E-53F3-421E-8FF3-31F7A8C1E09F}"/>
                  </a:ext>
                </a:extLst>
              </p:cNvPr>
              <p:cNvSpPr/>
              <p:nvPr/>
            </p:nvSpPr>
            <p:spPr>
              <a:xfrm>
                <a:off x="1143882" y="2463270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37C9D1ED-C894-4C0E-9875-E1F1BF12157E}"/>
                  </a:ext>
                </a:extLst>
              </p:cNvPr>
              <p:cNvSpPr/>
              <p:nvPr/>
            </p:nvSpPr>
            <p:spPr>
              <a:xfrm>
                <a:off x="1143883" y="298802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7B53E400-C10A-4D66-B8A9-5DF232B588F0}"/>
                  </a:ext>
                </a:extLst>
              </p:cNvPr>
              <p:cNvSpPr/>
              <p:nvPr/>
            </p:nvSpPr>
            <p:spPr>
              <a:xfrm>
                <a:off x="1337910" y="354806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86947F1-9051-4B13-97F9-067AC84BBD18}"/>
                  </a:ext>
                </a:extLst>
              </p:cNvPr>
              <p:cNvSpPr/>
              <p:nvPr/>
            </p:nvSpPr>
            <p:spPr>
              <a:xfrm>
                <a:off x="1337910" y="3724450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9AE69F9-2173-4C3C-BE01-3E419E47F95C}"/>
                  </a:ext>
                </a:extLst>
              </p:cNvPr>
              <p:cNvSpPr/>
              <p:nvPr/>
            </p:nvSpPr>
            <p:spPr>
              <a:xfrm>
                <a:off x="1337910" y="39184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A60CBD9-663E-44E3-99D9-20FFBA61EA6C}"/>
                  </a:ext>
                </a:extLst>
              </p:cNvPr>
              <p:cNvSpPr/>
              <p:nvPr/>
            </p:nvSpPr>
            <p:spPr>
              <a:xfrm>
                <a:off x="1337910" y="408604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5177FB12-6A2E-47F1-B03D-EC91073CDCEF}"/>
                  </a:ext>
                </a:extLst>
              </p:cNvPr>
              <p:cNvSpPr/>
              <p:nvPr/>
            </p:nvSpPr>
            <p:spPr>
              <a:xfrm>
                <a:off x="1337910" y="42359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5149DDF-83BC-4279-827C-F084539B5639}"/>
                  </a:ext>
                </a:extLst>
              </p:cNvPr>
              <p:cNvSpPr/>
              <p:nvPr/>
            </p:nvSpPr>
            <p:spPr>
              <a:xfrm>
                <a:off x="1337910" y="4368271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10A6E6A-076E-4520-8AA4-723580293747}"/>
                  </a:ext>
                </a:extLst>
              </p:cNvPr>
              <p:cNvSpPr/>
              <p:nvPr/>
            </p:nvSpPr>
            <p:spPr>
              <a:xfrm>
                <a:off x="1337910" y="4500563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CE31FB-1950-4704-94E0-A7B99B429203}"/>
                  </a:ext>
                </a:extLst>
              </p:cNvPr>
              <p:cNvSpPr/>
              <p:nvPr/>
            </p:nvSpPr>
            <p:spPr>
              <a:xfrm>
                <a:off x="1337910" y="465049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1A1AC94-A600-41F6-945C-6CFEEA402CDD}"/>
                  </a:ext>
                </a:extLst>
              </p:cNvPr>
              <p:cNvSpPr/>
              <p:nvPr/>
            </p:nvSpPr>
            <p:spPr>
              <a:xfrm>
                <a:off x="1143882" y="4866569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A25E5B4-2523-4979-B03B-53E5F4B08A9C}"/>
                  </a:ext>
                </a:extLst>
              </p:cNvPr>
              <p:cNvSpPr/>
              <p:nvPr/>
            </p:nvSpPr>
            <p:spPr>
              <a:xfrm>
                <a:off x="1143882" y="537809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3ECC16-2C85-42B0-B7EB-19949235E039}"/>
                </a:ext>
              </a:extLst>
            </p:cNvPr>
            <p:cNvSpPr txBox="1"/>
            <p:nvPr/>
          </p:nvSpPr>
          <p:spPr>
            <a:xfrm>
              <a:off x="3851051" y="5417571"/>
              <a:ext cx="148367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500" dirty="0"/>
                <a:t>Embedding</a:t>
              </a:r>
            </a:p>
            <a:p>
              <a:pPr algn="ctr">
                <a:defRPr/>
              </a:pPr>
              <a:r>
                <a:rPr lang="en-US" altLang="ko-KR" sz="1500" dirty="0"/>
                <a:t>Layer</a:t>
              </a:r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3444BD13-4A9A-4760-903E-3B33B3FBA580}"/>
                </a:ext>
              </a:extLst>
            </p:cNvPr>
            <p:cNvSpPr/>
            <p:nvPr/>
          </p:nvSpPr>
          <p:spPr>
            <a:xfrm>
              <a:off x="4785407" y="3311265"/>
              <a:ext cx="1780264" cy="2072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6D2E205-4866-4982-B5DD-49E7EC38B541}"/>
                </a:ext>
              </a:extLst>
            </p:cNvPr>
            <p:cNvGrpSpPr/>
            <p:nvPr/>
          </p:nvGrpSpPr>
          <p:grpSpPr>
            <a:xfrm flipH="1">
              <a:off x="7848202" y="1629834"/>
              <a:ext cx="540067" cy="3598332"/>
              <a:chOff x="1030431" y="710205"/>
              <a:chExt cx="692727" cy="5221110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10C9A9D-0BD4-49B8-B4E0-39402A87E948}"/>
                  </a:ext>
                </a:extLst>
              </p:cNvPr>
              <p:cNvSpPr/>
              <p:nvPr/>
            </p:nvSpPr>
            <p:spPr>
              <a:xfrm>
                <a:off x="1030431" y="710205"/>
                <a:ext cx="692727" cy="5221110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2C0FC52-0751-417C-9D04-66367287DE3E}"/>
                  </a:ext>
                </a:extLst>
              </p:cNvPr>
              <p:cNvSpPr/>
              <p:nvPr/>
            </p:nvSpPr>
            <p:spPr>
              <a:xfrm>
                <a:off x="1143882" y="858131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601C18B-F825-4855-8AC8-946103EB699F}"/>
                  </a:ext>
                </a:extLst>
              </p:cNvPr>
              <p:cNvSpPr/>
              <p:nvPr/>
            </p:nvSpPr>
            <p:spPr>
              <a:xfrm>
                <a:off x="1143882" y="139611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1AEEBC8-2F21-4F37-AF94-4BFFCB27237F}"/>
                  </a:ext>
                </a:extLst>
              </p:cNvPr>
              <p:cNvSpPr/>
              <p:nvPr/>
            </p:nvSpPr>
            <p:spPr>
              <a:xfrm>
                <a:off x="1143882" y="1942923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5B45320-98D3-4A2C-8413-5C8C305B80BC}"/>
                  </a:ext>
                </a:extLst>
              </p:cNvPr>
              <p:cNvSpPr/>
              <p:nvPr/>
            </p:nvSpPr>
            <p:spPr>
              <a:xfrm>
                <a:off x="1143882" y="2463270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BCF5EB9-E52F-4135-8DB0-8980BAC032B9}"/>
                  </a:ext>
                </a:extLst>
              </p:cNvPr>
              <p:cNvSpPr/>
              <p:nvPr/>
            </p:nvSpPr>
            <p:spPr>
              <a:xfrm>
                <a:off x="1143882" y="298802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71A8F9D-AA82-40C0-97E3-6F48DD02B507}"/>
                  </a:ext>
                </a:extLst>
              </p:cNvPr>
              <p:cNvSpPr/>
              <p:nvPr/>
            </p:nvSpPr>
            <p:spPr>
              <a:xfrm>
                <a:off x="1337910" y="354806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F5C1B95-03D1-4D1D-BA5C-DFA7EAE8283F}"/>
                  </a:ext>
                </a:extLst>
              </p:cNvPr>
              <p:cNvSpPr/>
              <p:nvPr/>
            </p:nvSpPr>
            <p:spPr>
              <a:xfrm>
                <a:off x="1337910" y="3724450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B2861E8-1F8E-4F05-9A44-FFE8901179FD}"/>
                  </a:ext>
                </a:extLst>
              </p:cNvPr>
              <p:cNvSpPr/>
              <p:nvPr/>
            </p:nvSpPr>
            <p:spPr>
              <a:xfrm>
                <a:off x="1337910" y="39184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B4D0B7F-24DD-4601-8A9D-DC3CE36134D5}"/>
                  </a:ext>
                </a:extLst>
              </p:cNvPr>
              <p:cNvSpPr/>
              <p:nvPr/>
            </p:nvSpPr>
            <p:spPr>
              <a:xfrm>
                <a:off x="1337910" y="408604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B6FE4C7D-71CC-4CFF-AE34-EAB2253B9B33}"/>
                  </a:ext>
                </a:extLst>
              </p:cNvPr>
              <p:cNvSpPr/>
              <p:nvPr/>
            </p:nvSpPr>
            <p:spPr>
              <a:xfrm>
                <a:off x="1337910" y="4235979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70FB683-4E68-4EEF-A32C-2FC83AFA7834}"/>
                  </a:ext>
                </a:extLst>
              </p:cNvPr>
              <p:cNvSpPr/>
              <p:nvPr/>
            </p:nvSpPr>
            <p:spPr>
              <a:xfrm>
                <a:off x="1337910" y="4368271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E07A2F2C-FC23-47E4-B4D4-98D4F7581DA9}"/>
                  </a:ext>
                </a:extLst>
              </p:cNvPr>
              <p:cNvSpPr/>
              <p:nvPr/>
            </p:nvSpPr>
            <p:spPr>
              <a:xfrm>
                <a:off x="1337910" y="4500563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C79302C5-5A4E-41F6-80F4-3E0591C724B3}"/>
                  </a:ext>
                </a:extLst>
              </p:cNvPr>
              <p:cNvSpPr/>
              <p:nvPr/>
            </p:nvSpPr>
            <p:spPr>
              <a:xfrm>
                <a:off x="1337910" y="4650492"/>
                <a:ext cx="67733" cy="103011"/>
              </a:xfrm>
              <a:prstGeom prst="ellipse">
                <a:avLst/>
              </a:prstGeom>
              <a:solidFill>
                <a:schemeClr val="dk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1DBC265-031D-4AA1-94D6-B6A01B29CF03}"/>
                  </a:ext>
                </a:extLst>
              </p:cNvPr>
              <p:cNvSpPr/>
              <p:nvPr/>
            </p:nvSpPr>
            <p:spPr>
              <a:xfrm>
                <a:off x="1143882" y="4866569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97623D4-9A50-45A8-AB52-9A01DEEF6529}"/>
                  </a:ext>
                </a:extLst>
              </p:cNvPr>
              <p:cNvSpPr/>
              <p:nvPr/>
            </p:nvSpPr>
            <p:spPr>
              <a:xfrm>
                <a:off x="1143882" y="5378097"/>
                <a:ext cx="467430" cy="440972"/>
              </a:xfrm>
              <a:prstGeom prst="ellipse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06D6E5A8-AC1B-4ADE-A66E-A25AA585F1B8}"/>
                </a:ext>
              </a:extLst>
            </p:cNvPr>
            <p:cNvSpPr/>
            <p:nvPr/>
          </p:nvSpPr>
          <p:spPr>
            <a:xfrm rot="10800000" flipH="1">
              <a:off x="7666435" y="2676730"/>
              <a:ext cx="1359829" cy="25210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원호 102">
              <a:extLst>
                <a:ext uri="{FF2B5EF4-FFF2-40B4-BE49-F238E27FC236}">
                  <a16:creationId xmlns:a16="http://schemas.microsoft.com/office/drawing/2014/main" id="{C98AF086-32F4-4E1D-B8C4-E33B1C060E58}"/>
                </a:ext>
              </a:extLst>
            </p:cNvPr>
            <p:cNvSpPr/>
            <p:nvPr/>
          </p:nvSpPr>
          <p:spPr>
            <a:xfrm>
              <a:off x="7666435" y="1627172"/>
              <a:ext cx="1359829" cy="25210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2A7DD26-8B6A-44B5-B274-9C2B5AC76666}"/>
                </a:ext>
              </a:extLst>
            </p:cNvPr>
            <p:cNvSpPr txBox="1"/>
            <p:nvPr/>
          </p:nvSpPr>
          <p:spPr>
            <a:xfrm>
              <a:off x="8617898" y="3200684"/>
              <a:ext cx="21265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Vocabulary Size</a:t>
              </a:r>
              <a:endParaRPr lang="ko-KR" altLang="en-US" sz="15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 dirty="0">
                <a:latin typeface="맑은 고딕"/>
                <a:ea typeface="맑은 고딕"/>
                <a:cs typeface="+mj-cs"/>
              </a:rPr>
              <a:t>Test 1 </a:t>
            </a:r>
            <a:r>
              <a:rPr lang="ko-KR" altLang="en-US" dirty="0">
                <a:latin typeface="맑은 고딕"/>
                <a:ea typeface="맑은 고딕"/>
                <a:cs typeface="+mj-cs"/>
              </a:rPr>
              <a:t>실험 세팅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0169503-73D2-4167-9BC4-F7C73BE86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68324"/>
              </p:ext>
            </p:extLst>
          </p:nvPr>
        </p:nvGraphicFramePr>
        <p:xfrm>
          <a:off x="1295400" y="1646238"/>
          <a:ext cx="9601200" cy="432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71090057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3076828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96153367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3075098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246775956"/>
                    </a:ext>
                  </a:extLst>
                </a:gridCol>
              </a:tblGrid>
              <a:tr h="20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SimpleRNN</a:t>
                      </a:r>
                      <a:endParaRPr lang="en-US" altLang="ko-K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LSTM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SimpleRNN</a:t>
                      </a:r>
                      <a:endParaRPr lang="en-US" altLang="ko-K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LSTM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6130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PreProcess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Morphs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32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NIRW1900000001.json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85268"/>
                  </a:ext>
                </a:extLst>
              </a:tr>
              <a:tr h="382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Sentences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1117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44884"/>
                  </a:ext>
                </a:extLst>
              </a:tr>
              <a:tr h="382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Data /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Max_len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18744 / 46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11939 / 29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5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Vocabulary Size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5478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7373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1170"/>
                  </a:ext>
                </a:extLst>
              </a:tr>
              <a:tr h="364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Embedding Size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0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Optimizer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Adam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Loss function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Cross_Entropy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epochs</a:t>
                      </a: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batch_size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1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698</Words>
  <Application>Microsoft Office PowerPoint</Application>
  <PresentationFormat>와이드스크린</PresentationFormat>
  <Paragraphs>203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한컴바탕</vt:lpstr>
      <vt:lpstr>Arial</vt:lpstr>
      <vt:lpstr>다이아몬드 눈금 16x9</vt:lpstr>
      <vt:lpstr>정보검색 프로젝트 </vt:lpstr>
      <vt:lpstr>목차</vt:lpstr>
      <vt:lpstr>LSTM을 활용한 Text Generation</vt:lpstr>
      <vt:lpstr>Text Generation</vt:lpstr>
      <vt:lpstr>데이터</vt:lpstr>
      <vt:lpstr>PowerPoint 프레젠테이션</vt:lpstr>
      <vt:lpstr>사용 플랫폼, 라이브러리</vt:lpstr>
      <vt:lpstr>머신러닝 아키텍쳐</vt:lpstr>
      <vt:lpstr>Test 1 실험 세팅</vt:lpstr>
      <vt:lpstr>Test 2 실험 세팅</vt:lpstr>
      <vt:lpstr>성능 평가 방법</vt:lpstr>
      <vt:lpstr>Test 1 실험 결과 </vt:lpstr>
      <vt:lpstr>Test 2 실험 결과 </vt:lpstr>
      <vt:lpstr>Loss_history of my_lstm model</vt:lpstr>
      <vt:lpstr>결론 및 분석</vt:lpstr>
      <vt:lpstr>Contribution in Data</vt:lpstr>
      <vt:lpstr>Contribution in Model Training</vt:lpstr>
      <vt:lpstr>Contribution in LSTM</vt:lpstr>
      <vt:lpstr>My_lstm class</vt:lpstr>
      <vt:lpstr>Embedding,  Forward Propagation and Cross_Entropy</vt:lpstr>
      <vt:lpstr>Backward Propagation</vt:lpstr>
      <vt:lpstr>Adam Optimizer</vt:lpstr>
      <vt:lpstr>Contribution in Evaluation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정보검색 프로젝트 </dc:title>
  <dc:creator>이강복</dc:creator>
  <cp:lastModifiedBy>이강복</cp:lastModifiedBy>
  <cp:revision>1</cp:revision>
  <dcterms:created xsi:type="dcterms:W3CDTF">2020-11-29T08:01:10Z</dcterms:created>
  <dcterms:modified xsi:type="dcterms:W3CDTF">2020-11-29T10:38:56Z</dcterms:modified>
</cp:coreProperties>
</file>