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3" r:id="rId6"/>
    <p:sldId id="259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0423-0839-45A6-B0FE-11BF26B6CC18}" type="datetimeFigureOut">
              <a:rPr lang="fr-FR" smtClean="0"/>
              <a:t>14/02/2022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E885-6098-448E-9981-B75AF410CE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8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0423-0839-45A6-B0FE-11BF26B6CC18}" type="datetimeFigureOut">
              <a:rPr lang="fr-FR" smtClean="0"/>
              <a:t>14/02/2022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E885-6098-448E-9981-B75AF410CE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1865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0423-0839-45A6-B0FE-11BF26B6CC18}" type="datetimeFigureOut">
              <a:rPr lang="fr-FR" smtClean="0"/>
              <a:t>14/02/2022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E885-6098-448E-9981-B75AF410CE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9694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0423-0839-45A6-B0FE-11BF26B6CC18}" type="datetimeFigureOut">
              <a:rPr lang="fr-FR" smtClean="0"/>
              <a:t>14/02/2022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E885-6098-448E-9981-B75AF410CE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707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0423-0839-45A6-B0FE-11BF26B6CC18}" type="datetimeFigureOut">
              <a:rPr lang="fr-FR" smtClean="0"/>
              <a:t>14/02/2022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E885-6098-448E-9981-B75AF410CE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367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0423-0839-45A6-B0FE-11BF26B6CC18}" type="datetimeFigureOut">
              <a:rPr lang="fr-FR" smtClean="0"/>
              <a:t>14/02/2022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E885-6098-448E-9981-B75AF410CE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7694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0423-0839-45A6-B0FE-11BF26B6CC18}" type="datetimeFigureOut">
              <a:rPr lang="fr-FR" smtClean="0"/>
              <a:t>14/02/2022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E885-6098-448E-9981-B75AF410CE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7701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0423-0839-45A6-B0FE-11BF26B6CC18}" type="datetimeFigureOut">
              <a:rPr lang="fr-FR" smtClean="0"/>
              <a:t>14/02/2022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E885-6098-448E-9981-B75AF410CE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3356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0423-0839-45A6-B0FE-11BF26B6CC18}" type="datetimeFigureOut">
              <a:rPr lang="fr-FR" smtClean="0"/>
              <a:t>14/02/2022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E885-6098-448E-9981-B75AF410CE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913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0423-0839-45A6-B0FE-11BF26B6CC18}" type="datetimeFigureOut">
              <a:rPr lang="fr-FR" smtClean="0"/>
              <a:t>14/02/2022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E885-6098-448E-9981-B75AF410CE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39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0423-0839-45A6-B0FE-11BF26B6CC18}" type="datetimeFigureOut">
              <a:rPr lang="fr-FR" smtClean="0"/>
              <a:t>14/02/2022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E885-6098-448E-9981-B75AF410CE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400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60423-0839-45A6-B0FE-11BF26B6CC18}" type="datetimeFigureOut">
              <a:rPr lang="fr-FR" smtClean="0"/>
              <a:t>14/02/2022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3E885-6098-448E-9981-B75AF410CE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6812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9715" y="966651"/>
            <a:ext cx="536954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We</a:t>
            </a:r>
            <a:r>
              <a:rPr lang="fr-FR" dirty="0" smtClean="0"/>
              <a:t> have main page</a:t>
            </a:r>
          </a:p>
          <a:p>
            <a:endParaRPr lang="fr-FR" dirty="0"/>
          </a:p>
          <a:p>
            <a:r>
              <a:rPr lang="fr-FR" dirty="0" smtClean="0"/>
              <a:t>That </a:t>
            </a:r>
            <a:r>
              <a:rPr lang="fr-FR" dirty="0" err="1" smtClean="0"/>
              <a:t>needs</a:t>
            </a:r>
            <a:r>
              <a:rPr lang="fr-FR" dirty="0" smtClean="0"/>
              <a:t> to have the login/</a:t>
            </a:r>
            <a:r>
              <a:rPr lang="fr-FR" dirty="0" err="1" smtClean="0"/>
              <a:t>register</a:t>
            </a:r>
            <a:r>
              <a:rPr lang="fr-FR" dirty="0"/>
              <a:t> </a:t>
            </a:r>
            <a:r>
              <a:rPr lang="fr-FR" dirty="0" smtClean="0"/>
              <a:t>and </a:t>
            </a:r>
            <a:r>
              <a:rPr lang="fr-FR" dirty="0" err="1" smtClean="0"/>
              <a:t>create</a:t>
            </a:r>
            <a:r>
              <a:rPr lang="fr-FR" dirty="0" smtClean="0"/>
              <a:t> a page</a:t>
            </a:r>
          </a:p>
          <a:p>
            <a:endParaRPr lang="fr-FR" dirty="0"/>
          </a:p>
          <a:p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welcoming</a:t>
            </a:r>
            <a:r>
              <a:rPr lang="fr-FR" dirty="0" smtClean="0"/>
              <a:t> message</a:t>
            </a:r>
          </a:p>
          <a:p>
            <a:endParaRPr lang="fr-FR" dirty="0"/>
          </a:p>
          <a:p>
            <a:r>
              <a:rPr lang="fr-FR" dirty="0" err="1" smtClean="0"/>
              <a:t>Some</a:t>
            </a:r>
            <a:r>
              <a:rPr lang="fr-FR" dirty="0"/>
              <a:t> </a:t>
            </a:r>
            <a:r>
              <a:rPr lang="fr-FR" dirty="0" smtClean="0"/>
              <a:t>links to pages (about, </a:t>
            </a:r>
            <a:r>
              <a:rPr lang="fr-FR" dirty="0" err="1" smtClean="0"/>
              <a:t>privacy</a:t>
            </a:r>
            <a:r>
              <a:rPr lang="fr-FR" dirty="0" smtClean="0"/>
              <a:t>, contact, condition)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771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9715" y="966651"/>
            <a:ext cx="80069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We</a:t>
            </a:r>
            <a:r>
              <a:rPr lang="fr-FR" dirty="0" smtClean="0"/>
              <a:t> have </a:t>
            </a:r>
            <a:r>
              <a:rPr lang="fr-FR" dirty="0" err="1" smtClean="0"/>
              <a:t>dashboard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A </a:t>
            </a:r>
            <a:r>
              <a:rPr lang="fr-FR" dirty="0" err="1" smtClean="0"/>
              <a:t>registered</a:t>
            </a:r>
            <a:r>
              <a:rPr lang="fr-FR" dirty="0" smtClean="0"/>
              <a:t> user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acceed</a:t>
            </a:r>
            <a:r>
              <a:rPr lang="fr-FR" dirty="0" smtClean="0"/>
              <a:t> to </a:t>
            </a:r>
            <a:r>
              <a:rPr lang="fr-FR" dirty="0" err="1" smtClean="0"/>
              <a:t>dashboards</a:t>
            </a:r>
            <a:r>
              <a:rPr lang="fr-FR" dirty="0" smtClean="0"/>
              <a:t> </a:t>
            </a:r>
            <a:r>
              <a:rPr lang="fr-FR" dirty="0" err="1" smtClean="0"/>
              <a:t>where</a:t>
            </a:r>
            <a:r>
              <a:rPr lang="fr-FR" dirty="0" smtClean="0"/>
              <a:t> </a:t>
            </a:r>
            <a:r>
              <a:rPr lang="fr-FR" dirty="0" err="1" smtClean="0"/>
              <a:t>he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add</a:t>
            </a:r>
            <a:r>
              <a:rPr lang="fr-FR" dirty="0"/>
              <a:t> </a:t>
            </a:r>
            <a:r>
              <a:rPr lang="fr-FR" dirty="0" err="1" smtClean="0"/>
              <a:t>his</a:t>
            </a:r>
            <a:r>
              <a:rPr lang="fr-FR" dirty="0" smtClean="0"/>
              <a:t> </a:t>
            </a:r>
            <a:r>
              <a:rPr lang="fr-FR" dirty="0" err="1" smtClean="0"/>
              <a:t>name</a:t>
            </a:r>
            <a:r>
              <a:rPr lang="fr-FR" dirty="0" smtClean="0"/>
              <a:t> and </a:t>
            </a:r>
            <a:r>
              <a:rPr lang="fr-FR" dirty="0" err="1" smtClean="0"/>
              <a:t>picture</a:t>
            </a:r>
            <a:endParaRPr lang="fr-FR" dirty="0" smtClean="0"/>
          </a:p>
          <a:p>
            <a:r>
              <a:rPr lang="fr-FR" dirty="0" smtClean="0"/>
              <a:t>In addition to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he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find</a:t>
            </a:r>
            <a:r>
              <a:rPr lang="fr-FR" dirty="0" smtClean="0"/>
              <a:t> </a:t>
            </a:r>
            <a:r>
              <a:rPr lang="fr-FR" dirty="0" err="1" smtClean="0"/>
              <a:t>find</a:t>
            </a:r>
            <a:r>
              <a:rPr lang="fr-FR" dirty="0" smtClean="0"/>
              <a:t> a </a:t>
            </a:r>
            <a:r>
              <a:rPr lang="fr-FR" dirty="0" err="1" smtClean="0"/>
              <a:t>button</a:t>
            </a:r>
            <a:r>
              <a:rPr lang="fr-FR" dirty="0" smtClean="0"/>
              <a:t> </a:t>
            </a:r>
            <a:r>
              <a:rPr lang="fr-FR" dirty="0" err="1" smtClean="0"/>
              <a:t>where</a:t>
            </a:r>
            <a:r>
              <a:rPr lang="fr-FR" dirty="0" smtClean="0"/>
              <a:t> to </a:t>
            </a:r>
            <a:r>
              <a:rPr lang="fr-FR" dirty="0" err="1" smtClean="0"/>
              <a:t>create</a:t>
            </a:r>
            <a:r>
              <a:rPr lang="fr-FR" dirty="0" smtClean="0"/>
              <a:t> a page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784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024" y="1317811"/>
            <a:ext cx="3106270" cy="525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Here</a:t>
            </a:r>
            <a:r>
              <a:rPr lang="fr-F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r-F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we’ll</a:t>
            </a:r>
            <a:r>
              <a:rPr lang="fr-F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have a scrolling </a:t>
            </a:r>
            <a:r>
              <a:rPr lang="fr-F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</a:t>
            </a:r>
            <a:r>
              <a:rPr lang="fr-F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of </a:t>
            </a:r>
            <a:r>
              <a:rPr lang="fr-F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elements</a:t>
            </a:r>
            <a:r>
              <a:rPr lang="fr-F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(header, </a:t>
            </a:r>
            <a:r>
              <a:rPr lang="fr-F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</a:t>
            </a:r>
            <a:r>
              <a:rPr lang="fr-F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r-F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paragraph</a:t>
            </a:r>
            <a:r>
              <a:rPr lang="fr-F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fr-F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facebook</a:t>
            </a:r>
            <a:r>
              <a:rPr lang="fr-F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r-F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like</a:t>
            </a:r>
            <a:r>
              <a:rPr lang="fr-F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r-F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button,text</a:t>
            </a:r>
            <a:r>
              <a:rPr lang="fr-F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r-F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field</a:t>
            </a:r>
            <a:r>
              <a:rPr lang="fr-F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fr-F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youtube</a:t>
            </a:r>
            <a:r>
              <a:rPr lang="fr-F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r-F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subscri</a:t>
            </a:r>
            <a:r>
              <a:rPr lang="fr-F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….) </a:t>
            </a:r>
            <a:r>
              <a:rPr lang="fr-F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that</a:t>
            </a:r>
            <a:r>
              <a:rPr lang="fr-F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 user </a:t>
            </a:r>
            <a:r>
              <a:rPr lang="fr-F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</a:t>
            </a:r>
            <a:r>
              <a:rPr lang="fr-F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drop on page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93940" y="-147917"/>
            <a:ext cx="50696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Building the page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61765" y="1317811"/>
            <a:ext cx="5338482" cy="5365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Here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have the page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8834718" y="1317811"/>
            <a:ext cx="3146612" cy="525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This section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for settings : </a:t>
            </a:r>
            <a:r>
              <a:rPr lang="fr-FR" dirty="0" err="1" smtClean="0"/>
              <a:t>when</a:t>
            </a:r>
            <a:r>
              <a:rPr lang="fr-FR" dirty="0" smtClean="0"/>
              <a:t> user </a:t>
            </a:r>
            <a:r>
              <a:rPr lang="fr-FR" dirty="0" err="1" smtClean="0"/>
              <a:t>cliks</a:t>
            </a:r>
            <a:r>
              <a:rPr lang="fr-FR" dirty="0" smtClean="0"/>
              <a:t> on </a:t>
            </a:r>
            <a:r>
              <a:rPr lang="fr-FR" dirty="0" err="1" smtClean="0"/>
              <a:t>element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shows </a:t>
            </a:r>
            <a:r>
              <a:rPr lang="fr-FR" dirty="0" err="1" smtClean="0"/>
              <a:t>its</a:t>
            </a:r>
            <a:r>
              <a:rPr lang="fr-FR" dirty="0" smtClean="0"/>
              <a:t> settings , </a:t>
            </a:r>
            <a:r>
              <a:rPr lang="fr-FR" dirty="0" err="1" smtClean="0"/>
              <a:t>example</a:t>
            </a:r>
            <a:r>
              <a:rPr lang="fr-FR" dirty="0" smtClean="0"/>
              <a:t>: for </a:t>
            </a:r>
            <a:r>
              <a:rPr lang="fr-FR" dirty="0" err="1" smtClean="0"/>
              <a:t>text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shows the </a:t>
            </a:r>
            <a:r>
              <a:rPr lang="fr-FR" dirty="0" err="1" smtClean="0"/>
              <a:t>text</a:t>
            </a:r>
            <a:r>
              <a:rPr lang="fr-FR" dirty="0" smtClean="0"/>
              <a:t> </a:t>
            </a:r>
            <a:r>
              <a:rPr lang="fr-FR" dirty="0" err="1" smtClean="0"/>
              <a:t>effects</a:t>
            </a:r>
            <a:r>
              <a:rPr lang="fr-FR" dirty="0" smtClean="0"/>
              <a:t>..</a:t>
            </a:r>
          </a:p>
          <a:p>
            <a:pPr algn="ctr"/>
            <a:r>
              <a:rPr lang="fr-FR" dirty="0" smtClean="0"/>
              <a:t>For </a:t>
            </a:r>
            <a:r>
              <a:rPr lang="fr-FR" dirty="0" err="1" smtClean="0"/>
              <a:t>youtube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shows links..</a:t>
            </a:r>
          </a:p>
          <a:p>
            <a:pPr algn="ctr"/>
            <a:r>
              <a:rPr lang="fr-FR" dirty="0" smtClean="0"/>
              <a:t>And for page </a:t>
            </a:r>
            <a:r>
              <a:rPr lang="fr-FR" dirty="0" err="1" smtClean="0"/>
              <a:t>it</a:t>
            </a:r>
            <a:r>
              <a:rPr lang="fr-FR" dirty="0" smtClean="0"/>
              <a:t> shows background </a:t>
            </a:r>
            <a:r>
              <a:rPr lang="fr-FR" dirty="0" err="1" smtClean="0"/>
              <a:t>color</a:t>
            </a:r>
            <a:r>
              <a:rPr lang="fr-FR" dirty="0" smtClean="0"/>
              <a:t>, background…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885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62223" y="-147917"/>
            <a:ext cx="59330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Page for builder side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0891" y="4023360"/>
            <a:ext cx="5190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This page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contain</a:t>
            </a:r>
            <a:r>
              <a:rPr lang="fr-FR" dirty="0" smtClean="0"/>
              <a:t> the </a:t>
            </a:r>
            <a:r>
              <a:rPr lang="fr-FR" dirty="0" err="1" smtClean="0"/>
              <a:t>statistics</a:t>
            </a:r>
            <a:r>
              <a:rPr lang="fr-FR" dirty="0" smtClean="0"/>
              <a:t> about participants</a:t>
            </a:r>
            <a:endParaRPr lang="fr-FR" dirty="0"/>
          </a:p>
        </p:txBody>
      </p:sp>
      <p:sp>
        <p:nvSpPr>
          <p:cNvPr id="7" name="TextBox 6"/>
          <p:cNvSpPr txBox="1"/>
          <p:nvPr/>
        </p:nvSpPr>
        <p:spPr>
          <a:xfrm>
            <a:off x="600891" y="4760559"/>
            <a:ext cx="7806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When</a:t>
            </a:r>
            <a:r>
              <a:rPr lang="fr-FR" dirty="0" smtClean="0"/>
              <a:t> a </a:t>
            </a:r>
            <a:r>
              <a:rPr lang="fr-FR" dirty="0" err="1" smtClean="0"/>
              <a:t>page’s</a:t>
            </a:r>
            <a:r>
              <a:rPr lang="fr-FR" dirty="0" smtClean="0"/>
              <a:t> </a:t>
            </a:r>
            <a:r>
              <a:rPr lang="fr-FR" dirty="0" err="1" smtClean="0"/>
              <a:t>validity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ended</a:t>
            </a:r>
            <a:r>
              <a:rPr lang="fr-FR" dirty="0" smtClean="0"/>
              <a:t> (</a:t>
            </a:r>
            <a:r>
              <a:rPr lang="fr-FR" dirty="0" err="1" smtClean="0"/>
              <a:t>reached</a:t>
            </a:r>
            <a:r>
              <a:rPr lang="fr-FR" dirty="0" smtClean="0"/>
              <a:t> </a:t>
            </a:r>
            <a:r>
              <a:rPr lang="fr-FR" dirty="0" err="1" smtClean="0"/>
              <a:t>specific</a:t>
            </a:r>
            <a:r>
              <a:rPr lang="fr-FR" dirty="0" smtClean="0"/>
              <a:t>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users</a:t>
            </a:r>
            <a:r>
              <a:rPr lang="fr-FR" dirty="0"/>
              <a:t> </a:t>
            </a:r>
            <a:r>
              <a:rPr lang="fr-FR" dirty="0" smtClean="0"/>
              <a:t>or time </a:t>
            </a:r>
            <a:r>
              <a:rPr lang="fr-FR" dirty="0" err="1" smtClean="0"/>
              <a:t>ended</a:t>
            </a:r>
            <a:r>
              <a:rPr lang="fr-FR" dirty="0" smtClean="0"/>
              <a:t>)</a:t>
            </a:r>
          </a:p>
          <a:p>
            <a:r>
              <a:rPr lang="fr-FR" dirty="0" smtClean="0"/>
              <a:t>A </a:t>
            </a:r>
            <a:r>
              <a:rPr lang="fr-FR" dirty="0" err="1" smtClean="0"/>
              <a:t>downloading</a:t>
            </a:r>
            <a:r>
              <a:rPr lang="fr-FR" dirty="0" smtClean="0"/>
              <a:t> data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available</a:t>
            </a:r>
            <a:r>
              <a:rPr lang="fr-FR" dirty="0" smtClean="0"/>
              <a:t> </a:t>
            </a:r>
            <a:r>
              <a:rPr lang="fr-FR" dirty="0" err="1" smtClean="0"/>
              <a:t>here</a:t>
            </a:r>
            <a:endParaRPr lang="fr-FR" dirty="0"/>
          </a:p>
        </p:txBody>
      </p:sp>
      <p:sp>
        <p:nvSpPr>
          <p:cNvPr id="8" name="TextBox 7"/>
          <p:cNvSpPr txBox="1"/>
          <p:nvPr/>
        </p:nvSpPr>
        <p:spPr>
          <a:xfrm>
            <a:off x="731520" y="2403566"/>
            <a:ext cx="3989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Here</a:t>
            </a:r>
            <a:r>
              <a:rPr lang="fr-FR" dirty="0" smtClean="0"/>
              <a:t> user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his</a:t>
            </a:r>
            <a:r>
              <a:rPr lang="fr-FR" dirty="0" smtClean="0"/>
              <a:t> </a:t>
            </a:r>
            <a:r>
              <a:rPr lang="fr-FR" dirty="0" err="1" smtClean="0"/>
              <a:t>page’s</a:t>
            </a:r>
            <a:r>
              <a:rPr lang="fr-FR" dirty="0" smtClean="0"/>
              <a:t> </a:t>
            </a:r>
            <a:r>
              <a:rPr lang="fr-FR" dirty="0" err="1" smtClean="0"/>
              <a:t>link</a:t>
            </a:r>
            <a:r>
              <a:rPr lang="fr-FR" dirty="0" smtClean="0"/>
              <a:t> to </a:t>
            </a:r>
            <a:r>
              <a:rPr lang="fr-FR" dirty="0" err="1" smtClean="0"/>
              <a:t>share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961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024" y="1317811"/>
            <a:ext cx="3106270" cy="525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ads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35177" y="-147917"/>
            <a:ext cx="51871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Showing the page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61765" y="1004014"/>
            <a:ext cx="5338482" cy="349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Here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have the page + </a:t>
            </a:r>
            <a:r>
              <a:rPr lang="fr-FR" dirty="0" err="1" smtClean="0"/>
              <a:t>submit</a:t>
            </a:r>
            <a:r>
              <a:rPr lang="fr-FR" dirty="0" smtClean="0"/>
              <a:t> </a:t>
            </a:r>
            <a:r>
              <a:rPr lang="fr-FR" dirty="0" err="1" smtClean="0"/>
              <a:t>button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8834718" y="1317811"/>
            <a:ext cx="3146612" cy="525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ads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3361765" y="5011271"/>
            <a:ext cx="5338482" cy="1792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ads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935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18" y="1629157"/>
            <a:ext cx="4976949" cy="3732712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215901" y="6152605"/>
            <a:ext cx="3513908" cy="705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CLICK TO SHOW GIFT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144248" y="1076052"/>
            <a:ext cx="36572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prize  is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214" y="1629157"/>
            <a:ext cx="4976949" cy="3732712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7207397" y="6152605"/>
            <a:ext cx="3513908" cy="705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6402592" y="1076052"/>
            <a:ext cx="51235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the winner is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47951" y="3495513"/>
            <a:ext cx="25294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PersonX</a:t>
            </a:r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245" y="3244200"/>
            <a:ext cx="2965939" cy="168788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326214" y="83418"/>
            <a:ext cx="30322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 page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7109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215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5</cp:revision>
  <dcterms:created xsi:type="dcterms:W3CDTF">2022-02-14T10:43:53Z</dcterms:created>
  <dcterms:modified xsi:type="dcterms:W3CDTF">2022-02-14T11:18:56Z</dcterms:modified>
</cp:coreProperties>
</file>