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801600" cy="9601200" type="A3"/>
  <p:notesSz cx="6858000" cy="9144000"/>
  <p:defaultTextStyle>
    <a:defPPr>
      <a:defRPr lang="ko-KR"/>
    </a:defPPr>
    <a:lvl1pPr marL="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>
      <p:cViewPr varScale="1">
        <p:scale>
          <a:sx n="75" d="100"/>
          <a:sy n="75" d="100"/>
        </p:scale>
        <p:origin x="1692" y="66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60120" y="2982596"/>
            <a:ext cx="10881360" cy="205803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2258-DF9F-469D-B44E-77F4A502448F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70E4-61F7-424D-8967-C6384B358D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387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2258-DF9F-469D-B44E-77F4A502448F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70E4-61F7-424D-8967-C6384B358D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249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81160" y="384494"/>
            <a:ext cx="2880360" cy="819213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40080" y="384494"/>
            <a:ext cx="8427720" cy="819213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2258-DF9F-469D-B44E-77F4A502448F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70E4-61F7-424D-8967-C6384B358D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438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2258-DF9F-469D-B44E-77F4A502448F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70E4-61F7-424D-8967-C6384B358D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002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11238" y="6169661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11238" y="4069399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2258-DF9F-469D-B44E-77F4A502448F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70E4-61F7-424D-8967-C6384B358D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888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400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074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2258-DF9F-469D-B44E-77F4A502448F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70E4-61F7-424D-8967-C6384B358D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468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03036" y="2149158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03036" y="3044825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2258-DF9F-469D-B44E-77F4A502448F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70E4-61F7-424D-8967-C6384B358D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434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2258-DF9F-469D-B44E-77F4A502448F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70E4-61F7-424D-8967-C6384B358D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543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2258-DF9F-469D-B44E-77F4A502448F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70E4-61F7-424D-8967-C6384B358D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362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1" y="382270"/>
            <a:ext cx="4211638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05070" y="382271"/>
            <a:ext cx="7156450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40081" y="2009141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2258-DF9F-469D-B44E-77F4A502448F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70E4-61F7-424D-8967-C6384B358D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104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2258-DF9F-469D-B44E-77F4A502448F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70E4-61F7-424D-8967-C6384B358D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31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52258-DF9F-469D-B44E-77F4A502448F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570E4-61F7-424D-8967-C6384B358D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01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1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1" hangingPunct="1">
        <a:spcBef>
          <a:spcPct val="200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1" hangingPunct="1">
        <a:spcBef>
          <a:spcPct val="20000"/>
        </a:spcBef>
        <a:buFont typeface="Arial" panose="020B0604020202020204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1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1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1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1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1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1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C9D38E3B-9217-4B79-8DD7-C4AFD415EBCE}"/>
              </a:ext>
            </a:extLst>
          </p:cNvPr>
          <p:cNvGrpSpPr/>
          <p:nvPr/>
        </p:nvGrpSpPr>
        <p:grpSpPr>
          <a:xfrm>
            <a:off x="280120" y="1132321"/>
            <a:ext cx="14689632" cy="4820407"/>
            <a:chOff x="280120" y="1132321"/>
            <a:chExt cx="14689632" cy="4820407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280120" y="1473830"/>
              <a:ext cx="2909123" cy="447889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8016" tIns="64008" rIns="128016" bIns="64008" spcCol="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AC75F17-8AFA-44CF-B086-CF47C89DC187}"/>
                </a:ext>
              </a:extLst>
            </p:cNvPr>
            <p:cNvSpPr/>
            <p:nvPr/>
          </p:nvSpPr>
          <p:spPr>
            <a:xfrm>
              <a:off x="640160" y="1364663"/>
              <a:ext cx="2160240" cy="1955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4658206" y="2816779"/>
              <a:ext cx="2909123" cy="223944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8016" tIns="64008" rIns="128016" bIns="64008" spcCol="0"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Local Server</a:t>
              </a: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8940525" y="1725610"/>
              <a:ext cx="2909123" cy="357904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8016" tIns="64008" rIns="128016" bIns="64008" spcCol="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02533" y="3770764"/>
              <a:ext cx="2664296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Luna-Bus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원통 12"/>
            <p:cNvSpPr/>
            <p:nvPr/>
          </p:nvSpPr>
          <p:spPr>
            <a:xfrm>
              <a:off x="582553" y="4656584"/>
              <a:ext cx="2304256" cy="1008111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DB8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4960639" y="3576464"/>
              <a:ext cx="2304256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Node.JS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081086" y="2495175"/>
              <a:ext cx="2628000" cy="71287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Gyro Sensor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9081086" y="3351725"/>
              <a:ext cx="2628000" cy="71287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RFID sensor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9081086" y="4208276"/>
              <a:ext cx="2628000" cy="71287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Scan Bluetooth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02533" y="1920280"/>
              <a:ext cx="2664296" cy="15600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Application</a:t>
              </a: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029" name="Picture 5" descr="C:\Users\min10\OneDrive\바탕 화면\인도\img0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837" y="1132321"/>
              <a:ext cx="2395971" cy="593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6" name="직선 연결선 25"/>
            <p:cNvCxnSpPr>
              <a:stCxn id="19" idx="1"/>
              <a:endCxn id="19" idx="3"/>
            </p:cNvCxnSpPr>
            <p:nvPr/>
          </p:nvCxnSpPr>
          <p:spPr>
            <a:xfrm>
              <a:off x="402533" y="2700304"/>
              <a:ext cx="26642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1216224" y="2700304"/>
              <a:ext cx="0" cy="780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2171761" y="2707135"/>
              <a:ext cx="0" cy="780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90837" y="2813316"/>
              <a:ext cx="64312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b="1" dirty="0"/>
                <a:t>Find </a:t>
              </a:r>
            </a:p>
            <a:p>
              <a:r>
                <a:rPr lang="en-US" altLang="ko-KR" sz="1500" b="1" dirty="0"/>
                <a:t>path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268674" y="2820147"/>
              <a:ext cx="84029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500" b="1" dirty="0"/>
                <a:t>Google</a:t>
              </a:r>
            </a:p>
            <a:p>
              <a:pPr algn="ctr"/>
              <a:r>
                <a:rPr lang="en-US" altLang="ko-KR" sz="1500" b="1" dirty="0"/>
                <a:t>Chart</a:t>
              </a:r>
              <a:endParaRPr lang="ko-KR" altLang="en-US" sz="15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04598" y="2935563"/>
              <a:ext cx="58221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b="1" dirty="0"/>
                <a:t>Ajax</a:t>
              </a:r>
              <a:endParaRPr lang="ko-KR" altLang="en-US" sz="1500" b="1" dirty="0"/>
            </a:p>
          </p:txBody>
        </p:sp>
        <p:sp>
          <p:nvSpPr>
            <p:cNvPr id="49" name="오른쪽 화살표 48"/>
            <p:cNvSpPr/>
            <p:nvPr/>
          </p:nvSpPr>
          <p:spPr>
            <a:xfrm rot="10800000">
              <a:off x="3441161" y="3710296"/>
              <a:ext cx="986327" cy="36004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2" name="직선 화살표 연결선 41"/>
            <p:cNvCxnSpPr/>
            <p:nvPr/>
          </p:nvCxnSpPr>
          <p:spPr>
            <a:xfrm>
              <a:off x="1504256" y="3507283"/>
              <a:ext cx="0" cy="2498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/>
            <p:nvPr/>
          </p:nvCxnSpPr>
          <p:spPr>
            <a:xfrm flipV="1">
              <a:off x="1864296" y="3488528"/>
              <a:ext cx="0" cy="24985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/>
            <p:nvPr/>
          </p:nvCxnSpPr>
          <p:spPr>
            <a:xfrm>
              <a:off x="1512610" y="4346828"/>
              <a:ext cx="0" cy="2498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/>
            <p:nvPr/>
          </p:nvCxnSpPr>
          <p:spPr>
            <a:xfrm flipV="1">
              <a:off x="1886066" y="4346330"/>
              <a:ext cx="0" cy="24985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아래쪽 화살표 설명선 44"/>
            <p:cNvSpPr/>
            <p:nvPr/>
          </p:nvSpPr>
          <p:spPr>
            <a:xfrm>
              <a:off x="7537891" y="1770960"/>
              <a:ext cx="1353600" cy="1850128"/>
            </a:xfrm>
            <a:prstGeom prst="downArrowCallou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ax, ay, </a:t>
              </a:r>
              <a:r>
                <a:rPr lang="en-US" altLang="ko-KR" sz="2000" b="1" dirty="0" err="1">
                  <a:solidFill>
                    <a:schemeClr val="tx1"/>
                  </a:solidFill>
                </a:rPr>
                <a:t>gz</a:t>
              </a:r>
              <a:endParaRPr lang="en-US" altLang="ko-KR" sz="20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RFID key</a:t>
              </a:r>
            </a:p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x, y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아래쪽 화살표 설명선 57"/>
            <p:cNvSpPr/>
            <p:nvPr/>
          </p:nvSpPr>
          <p:spPr>
            <a:xfrm>
              <a:off x="3257524" y="1770960"/>
              <a:ext cx="1353600" cy="1850128"/>
            </a:xfrm>
            <a:prstGeom prst="downArrowCallou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Position</a:t>
              </a:r>
            </a:p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Direction</a:t>
              </a:r>
            </a:p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RFID key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오른쪽 화살표 42"/>
            <p:cNvSpPr/>
            <p:nvPr/>
          </p:nvSpPr>
          <p:spPr>
            <a:xfrm rot="10800000">
              <a:off x="7721528" y="3710296"/>
              <a:ext cx="986327" cy="36004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Picture 2" descr="C:\Users\min10\OneDrive\바탕 화면\인도\img5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8605" y="2027123"/>
              <a:ext cx="968325" cy="9361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AC0617-4F8A-4A7D-B87A-EEA45B6EE694}"/>
                </a:ext>
              </a:extLst>
            </p:cNvPr>
            <p:cNvSpPr/>
            <p:nvPr/>
          </p:nvSpPr>
          <p:spPr>
            <a:xfrm>
              <a:off x="9703145" y="1617597"/>
              <a:ext cx="1846081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31" name="Picture 7" descr="C:\Users\min10\OneDrive\바탕 화면\인도\img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6286" y="1132321"/>
              <a:ext cx="2397600" cy="1172164"/>
            </a:xfrm>
            <a:prstGeom prst="rect">
              <a:avLst/>
            </a:prstGeom>
            <a:noFill/>
          </p:spPr>
        </p:pic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51451939-DB9E-471A-B5EA-E5B9C0927748}"/>
                </a:ext>
              </a:extLst>
            </p:cNvPr>
            <p:cNvSpPr/>
            <p:nvPr/>
          </p:nvSpPr>
          <p:spPr>
            <a:xfrm>
              <a:off x="13169552" y="3408118"/>
              <a:ext cx="1800200" cy="9382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Beacon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오른쪽 화살표 47">
              <a:extLst>
                <a:ext uri="{FF2B5EF4-FFF2-40B4-BE49-F238E27FC236}">
                  <a16:creationId xmlns:a16="http://schemas.microsoft.com/office/drawing/2014/main" id="{D25A96C5-6BF1-45B4-A94F-F6FE57378CC0}"/>
                </a:ext>
              </a:extLst>
            </p:cNvPr>
            <p:cNvSpPr/>
            <p:nvPr/>
          </p:nvSpPr>
          <p:spPr>
            <a:xfrm rot="10800000">
              <a:off x="12101759" y="3710297"/>
              <a:ext cx="986327" cy="36004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0" name="Picture 9" descr="C:\Users\min10\OneDrive\바탕 화면\인도\img4.png">
              <a:extLst>
                <a:ext uri="{FF2B5EF4-FFF2-40B4-BE49-F238E27FC236}">
                  <a16:creationId xmlns:a16="http://schemas.microsoft.com/office/drawing/2014/main" id="{8BF011D2-3300-417D-AA09-C1393A9F90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12373" y="2846498"/>
              <a:ext cx="1009649" cy="938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아래쪽 화살표 설명선 44">
              <a:extLst>
                <a:ext uri="{FF2B5EF4-FFF2-40B4-BE49-F238E27FC236}">
                  <a16:creationId xmlns:a16="http://schemas.microsoft.com/office/drawing/2014/main" id="{6C9B4D75-28B6-4A3B-9F70-59E8A0BED85B}"/>
                </a:ext>
              </a:extLst>
            </p:cNvPr>
            <p:cNvSpPr/>
            <p:nvPr/>
          </p:nvSpPr>
          <p:spPr>
            <a:xfrm>
              <a:off x="11918122" y="1770960"/>
              <a:ext cx="1353600" cy="1850128"/>
            </a:xfrm>
            <a:prstGeom prst="downArrowCallou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RSSI</a:t>
              </a:r>
            </a:p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TX Power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0633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그룹 106"/>
          <p:cNvGrpSpPr/>
          <p:nvPr/>
        </p:nvGrpSpPr>
        <p:grpSpPr>
          <a:xfrm>
            <a:off x="418805" y="864145"/>
            <a:ext cx="11963991" cy="7587685"/>
            <a:chOff x="229299" y="864145"/>
            <a:chExt cx="11963991" cy="7587685"/>
          </a:xfrm>
        </p:grpSpPr>
        <p:sp>
          <p:nvSpPr>
            <p:cNvPr id="3" name="직사각형 2"/>
            <p:cNvSpPr/>
            <p:nvPr/>
          </p:nvSpPr>
          <p:spPr>
            <a:xfrm>
              <a:off x="1032050" y="1541702"/>
              <a:ext cx="11161240" cy="23042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032050" y="3843318"/>
              <a:ext cx="11161240" cy="23042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032050" y="6147574"/>
              <a:ext cx="11161240" cy="23042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1032050" y="874641"/>
              <a:ext cx="11161240" cy="703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80120" y="1578250"/>
              <a:ext cx="751930" cy="68735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280120" y="1569894"/>
              <a:ext cx="751930" cy="22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78707" y="3843319"/>
              <a:ext cx="751930" cy="23042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77415" y="2348485"/>
              <a:ext cx="72737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/>
                <a:t>Find</a:t>
              </a:r>
            </a:p>
            <a:p>
              <a:pPr algn="ctr"/>
              <a:r>
                <a:rPr lang="en-US" altLang="ko-KR" sz="2000" b="1" dirty="0"/>
                <a:t>Path</a:t>
              </a:r>
              <a:endParaRPr lang="ko-KR" altLang="en-US" sz="20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9299" y="7055425"/>
              <a:ext cx="8507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/>
                <a:t>Position</a:t>
              </a:r>
            </a:p>
            <a:p>
              <a:pPr algn="ctr"/>
              <a:r>
                <a:rPr lang="en-US" altLang="ko-KR" sz="1200" b="1" dirty="0"/>
                <a:t>&amp; </a:t>
              </a:r>
            </a:p>
            <a:p>
              <a:pPr algn="ctr"/>
              <a:r>
                <a:rPr lang="en-US" altLang="ko-KR" sz="1200" b="1" dirty="0"/>
                <a:t>Direction</a:t>
              </a:r>
              <a:endParaRPr lang="ko-KR" altLang="en-US" sz="12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35443" y="4848590"/>
              <a:ext cx="8651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/>
                <a:t>Checkout</a:t>
              </a:r>
              <a:endParaRPr lang="ko-KR" altLang="en-US" sz="1200" b="1" dirty="0"/>
            </a:p>
          </p:txBody>
        </p:sp>
        <p:cxnSp>
          <p:nvCxnSpPr>
            <p:cNvPr id="57" name="직선 연결선 56"/>
            <p:cNvCxnSpPr/>
            <p:nvPr/>
          </p:nvCxnSpPr>
          <p:spPr>
            <a:xfrm>
              <a:off x="2741132" y="866285"/>
              <a:ext cx="0" cy="757718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4613663" y="864146"/>
              <a:ext cx="0" cy="757718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6599607" y="874641"/>
              <a:ext cx="0" cy="757718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8462260" y="866285"/>
              <a:ext cx="0" cy="757718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10387043" y="864145"/>
              <a:ext cx="0" cy="757718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1432248" y="979562"/>
              <a:ext cx="780983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App</a:t>
              </a:r>
              <a:endParaRPr lang="ko-KR" alt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009731" y="979562"/>
              <a:ext cx="136815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webOS</a:t>
              </a:r>
              <a:endParaRPr lang="ko-KR" alt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176664" y="979562"/>
              <a:ext cx="777777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DB8</a:t>
              </a:r>
              <a:endParaRPr lang="ko-KR" alt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904856" y="979562"/>
              <a:ext cx="109741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Server</a:t>
              </a:r>
              <a:endParaRPr lang="ko-KR" alt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410654" y="979562"/>
              <a:ext cx="204363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Raspberry-PI</a:t>
              </a:r>
              <a:endParaRPr lang="ko-KR" alt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0721280" y="979562"/>
              <a:ext cx="116249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Sensor</a:t>
              </a: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10626850" y="7318529"/>
              <a:ext cx="1351357" cy="3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Beacon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10841031" y="4895145"/>
              <a:ext cx="922995" cy="3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RFID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직선 화살표 연결선 5"/>
            <p:cNvCxnSpPr/>
            <p:nvPr/>
          </p:nvCxnSpPr>
          <p:spPr>
            <a:xfrm flipH="1">
              <a:off x="9713168" y="5052628"/>
              <a:ext cx="112786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>
              <a:cxnSpLocks/>
              <a:stCxn id="69" idx="1"/>
            </p:cNvCxnSpPr>
            <p:nvPr/>
          </p:nvCxnSpPr>
          <p:spPr>
            <a:xfrm flipH="1">
              <a:off x="9713168" y="6667474"/>
              <a:ext cx="112786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>
              <a:cxnSpLocks/>
              <a:stCxn id="75" idx="1"/>
            </p:cNvCxnSpPr>
            <p:nvPr/>
          </p:nvCxnSpPr>
          <p:spPr>
            <a:xfrm flipH="1">
              <a:off x="9687042" y="7516529"/>
              <a:ext cx="939808" cy="360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/>
            <p:cNvSpPr/>
            <p:nvPr/>
          </p:nvSpPr>
          <p:spPr>
            <a:xfrm>
              <a:off x="7230847" y="4368552"/>
              <a:ext cx="576064" cy="35283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 flipH="1">
              <a:off x="7806911" y="5073337"/>
              <a:ext cx="1330193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 flipH="1">
              <a:off x="7806911" y="6626957"/>
              <a:ext cx="133019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 flipH="1">
              <a:off x="7806911" y="7476012"/>
              <a:ext cx="133019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/>
            <p:nvPr/>
          </p:nvCxnSpPr>
          <p:spPr>
            <a:xfrm flipH="1">
              <a:off x="2296344" y="5592688"/>
              <a:ext cx="49345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/>
            <p:cNvCxnSpPr/>
            <p:nvPr/>
          </p:nvCxnSpPr>
          <p:spPr>
            <a:xfrm flipH="1">
              <a:off x="2296343" y="7055425"/>
              <a:ext cx="49345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4225051" y="5664696"/>
              <a:ext cx="1077090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500" b="1" dirty="0"/>
                <a:t>3.Varcode</a:t>
              </a:r>
              <a:endParaRPr lang="ko-KR" altLang="en-US" sz="1500" b="1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922465" y="4646547"/>
              <a:ext cx="1077090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500" b="1" dirty="0"/>
                <a:t>2.Varcode</a:t>
              </a:r>
              <a:endParaRPr lang="ko-KR" altLang="en-US" sz="1500" b="1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9736560" y="4666747"/>
              <a:ext cx="1069200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/>
                <a:t>1.Varcode</a:t>
              </a:r>
              <a:endParaRPr lang="ko-KR" altLang="en-US" sz="1500" b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260326" y="4045387"/>
              <a:ext cx="1188146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500" b="1" dirty="0"/>
                <a:t>4.Luna-bus</a:t>
              </a:r>
              <a:endParaRPr lang="ko-KR" altLang="en-US" sz="1500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026680" y="3886562"/>
              <a:ext cx="1206000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/>
                <a:t>5.Search </a:t>
              </a:r>
            </a:p>
            <a:p>
              <a:r>
                <a:rPr lang="en-US" altLang="ko-KR" sz="1500" b="1" dirty="0"/>
                <a:t>By Barcode</a:t>
              </a:r>
              <a:endParaRPr lang="ko-KR" altLang="en-US" sz="1500" b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115373" y="4423883"/>
              <a:ext cx="1028615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500" b="1" dirty="0"/>
                <a:t>6.Return</a:t>
              </a:r>
            </a:p>
            <a:p>
              <a:r>
                <a:rPr lang="en-US" altLang="ko-KR" sz="1500" b="1" dirty="0"/>
                <a:t>Item info</a:t>
              </a:r>
              <a:endParaRPr lang="ko-KR" altLang="en-US" sz="1500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41160" y="6312768"/>
              <a:ext cx="1260000" cy="2880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/>
                <a:t>1.ax, ay, </a:t>
              </a:r>
              <a:r>
                <a:rPr lang="en-US" altLang="ko-KR" sz="1500" b="1" dirty="0" err="1"/>
                <a:t>gz</a:t>
              </a:r>
              <a:endParaRPr lang="ko-KR" altLang="en-US" sz="1500" b="1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935972" y="7130855"/>
              <a:ext cx="670376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500" b="1" dirty="0"/>
                <a:t>1.x, y</a:t>
              </a:r>
              <a:endParaRPr lang="ko-KR" altLang="en-US" sz="1500" b="1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862257" y="6240760"/>
              <a:ext cx="1197507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500" b="1" dirty="0"/>
                <a:t>2.ax, ay, </a:t>
              </a:r>
              <a:r>
                <a:rPr lang="en-US" altLang="ko-KR" sz="1500" b="1" dirty="0" err="1"/>
                <a:t>gz</a:t>
              </a:r>
              <a:endParaRPr lang="ko-KR" altLang="en-US" sz="1500" b="1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8136820" y="7069723"/>
              <a:ext cx="670376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500" b="1" dirty="0"/>
                <a:t>2.x, y</a:t>
              </a:r>
              <a:endParaRPr lang="ko-KR" altLang="en-US" sz="15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47155" y="6732808"/>
              <a:ext cx="3032882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500" b="1" dirty="0"/>
                <a:t>3. Current Position &amp; Direction</a:t>
              </a:r>
              <a:endParaRPr lang="ko-KR" altLang="en-US" sz="1500" b="1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260326" y="2271281"/>
              <a:ext cx="1188146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500" b="1" dirty="0"/>
                <a:t>1.Luna-bus</a:t>
              </a:r>
              <a:endParaRPr lang="ko-KR" altLang="en-US" sz="1500" b="1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112167" y="2010877"/>
              <a:ext cx="1035027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500" b="1" dirty="0"/>
                <a:t>2.Search </a:t>
              </a:r>
            </a:p>
            <a:p>
              <a:r>
                <a:rPr lang="en-US" altLang="ko-KR" sz="1500" b="1" dirty="0"/>
                <a:t>By Name</a:t>
              </a:r>
              <a:endParaRPr lang="ko-KR" altLang="en-US" sz="1500" b="1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340092" y="4387570"/>
              <a:ext cx="1028615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500" b="1" dirty="0"/>
                <a:t>7.Return</a:t>
              </a:r>
            </a:p>
            <a:p>
              <a:r>
                <a:rPr lang="en-US" altLang="ko-KR" sz="1500" b="1" dirty="0"/>
                <a:t>Item info</a:t>
              </a:r>
              <a:endParaRPr lang="ko-KR" altLang="en-US" sz="1500" b="1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115373" y="2734434"/>
              <a:ext cx="1028615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500" b="1" dirty="0"/>
                <a:t>3.Return</a:t>
              </a:r>
            </a:p>
            <a:p>
              <a:r>
                <a:rPr lang="en-US" altLang="ko-KR" sz="1500" b="1" dirty="0"/>
                <a:t>Item info</a:t>
              </a:r>
              <a:endParaRPr lang="ko-KR" altLang="en-US" sz="1500" b="1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340092" y="2725270"/>
              <a:ext cx="1028615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500" b="1" dirty="0"/>
                <a:t>4.Return</a:t>
              </a:r>
            </a:p>
            <a:p>
              <a:r>
                <a:rPr lang="en-US" altLang="ko-KR" sz="1500" b="1" dirty="0"/>
                <a:t>Item info</a:t>
              </a:r>
              <a:endParaRPr lang="ko-KR" altLang="en-US" sz="1500" b="1" dirty="0"/>
            </a:p>
          </p:txBody>
        </p:sp>
        <p:cxnSp>
          <p:nvCxnSpPr>
            <p:cNvPr id="91" name="직선 화살표 연결선 90"/>
            <p:cNvCxnSpPr/>
            <p:nvPr/>
          </p:nvCxnSpPr>
          <p:spPr>
            <a:xfrm flipH="1">
              <a:off x="2296344" y="2287876"/>
              <a:ext cx="3600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2584376" y="1688241"/>
              <a:ext cx="2885597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/>
                <a:t>5.Find path by item position</a:t>
              </a:r>
              <a:endParaRPr lang="ko-KR" altLang="en-US" sz="1500" b="1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9137104" y="4368552"/>
              <a:ext cx="576064" cy="35283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10841030" y="6469474"/>
              <a:ext cx="922995" cy="3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Gyro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1576264" y="2208312"/>
              <a:ext cx="720080" cy="56886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3405775" y="2079122"/>
              <a:ext cx="576064" cy="31309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31" name="직선 화살표 연결선 30"/>
            <p:cNvCxnSpPr/>
            <p:nvPr/>
          </p:nvCxnSpPr>
          <p:spPr>
            <a:xfrm flipH="1">
              <a:off x="3965822" y="4937646"/>
              <a:ext cx="129568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 flipH="1">
              <a:off x="2296343" y="4937646"/>
              <a:ext cx="110943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/>
            <p:nvPr/>
          </p:nvCxnSpPr>
          <p:spPr>
            <a:xfrm>
              <a:off x="3981839" y="4398286"/>
              <a:ext cx="129568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>
              <a:off x="2296342" y="4369840"/>
              <a:ext cx="110943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/>
            <p:cNvCxnSpPr/>
            <p:nvPr/>
          </p:nvCxnSpPr>
          <p:spPr>
            <a:xfrm flipH="1">
              <a:off x="2296344" y="3288432"/>
              <a:ext cx="110943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/>
            <p:cNvCxnSpPr/>
            <p:nvPr/>
          </p:nvCxnSpPr>
          <p:spPr>
            <a:xfrm flipH="1">
              <a:off x="3965822" y="3288432"/>
              <a:ext cx="129568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/>
            <p:cNvCxnSpPr/>
            <p:nvPr/>
          </p:nvCxnSpPr>
          <p:spPr>
            <a:xfrm>
              <a:off x="2296344" y="2568352"/>
              <a:ext cx="110943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/>
            <p:cNvCxnSpPr/>
            <p:nvPr/>
          </p:nvCxnSpPr>
          <p:spPr>
            <a:xfrm>
              <a:off x="3981839" y="2568352"/>
              <a:ext cx="129568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직사각형 52"/>
            <p:cNvSpPr/>
            <p:nvPr/>
          </p:nvSpPr>
          <p:spPr>
            <a:xfrm>
              <a:off x="5277520" y="2108656"/>
              <a:ext cx="576064" cy="31014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V="1">
              <a:off x="1936304" y="1734937"/>
              <a:ext cx="0" cy="4733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>
              <a:off x="2656384" y="1734937"/>
              <a:ext cx="0" cy="5529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>
              <a:off x="1936304" y="1734937"/>
              <a:ext cx="72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8430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134</Words>
  <Application>Microsoft Office PowerPoint</Application>
  <PresentationFormat>A3 용지(297x420mm)</PresentationFormat>
  <Paragraphs>62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김민준</dc:creator>
  <cp:lastModifiedBy>강혁 이</cp:lastModifiedBy>
  <cp:revision>31</cp:revision>
  <dcterms:created xsi:type="dcterms:W3CDTF">2019-07-12T05:45:26Z</dcterms:created>
  <dcterms:modified xsi:type="dcterms:W3CDTF">2019-07-17T09:56:05Z</dcterms:modified>
</cp:coreProperties>
</file>