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D759E7-3FDF-E349-AD67-F4B10ECB483D}">
          <p14:sldIdLst>
            <p14:sldId id="258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546"/>
    <a:srgbClr val="C6000C"/>
    <a:srgbClr val="C6020B"/>
    <a:srgbClr val="26368B"/>
    <a:srgbClr val="028BD5"/>
    <a:srgbClr val="1D8274"/>
    <a:srgbClr val="9D282B"/>
    <a:srgbClr val="A7202C"/>
    <a:srgbClr val="1B3A85"/>
    <a:srgbClr val="DB2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>
        <p:scale>
          <a:sx n="105" d="100"/>
          <a:sy n="105" d="100"/>
        </p:scale>
        <p:origin x="18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481C-05BB-394E-97D9-73792C741688}" type="datetimeFigureOut">
              <a:rPr kumimoji="1" lang="zh-CN" altLang="en-US" smtClean="0"/>
              <a:t>2021/6/9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292B-4436-2449-9CA2-493C885CFA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8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6700" y="64038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7A2EE-363D-4A9C-8C73-6B1D87685BD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E4B3517-6D94-104A-BEA9-2F8BF633F9FF}"/>
              </a:ext>
            </a:extLst>
          </p:cNvPr>
          <p:cNvSpPr/>
          <p:nvPr userDrawn="1"/>
        </p:nvSpPr>
        <p:spPr>
          <a:xfrm>
            <a:off x="0" y="0"/>
            <a:ext cx="9144000" cy="546652"/>
          </a:xfrm>
          <a:prstGeom prst="rect">
            <a:avLst/>
          </a:prstGeom>
          <a:solidFill>
            <a:srgbClr val="1F4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22792-56C1-4E45-9D58-805D53D4EF0A}"/>
              </a:ext>
            </a:extLst>
          </p:cNvPr>
          <p:cNvSpPr/>
          <p:nvPr userDrawn="1"/>
        </p:nvSpPr>
        <p:spPr>
          <a:xfrm>
            <a:off x="0" y="6569765"/>
            <a:ext cx="9144000" cy="288235"/>
          </a:xfrm>
          <a:prstGeom prst="rect">
            <a:avLst/>
          </a:prstGeom>
          <a:solidFill>
            <a:srgbClr val="1F4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灯片编号占位符 13">
            <a:extLst>
              <a:ext uri="{FF2B5EF4-FFF2-40B4-BE49-F238E27FC236}">
                <a16:creationId xmlns:a16="http://schemas.microsoft.com/office/drawing/2014/main" id="{C03FC668-9566-454A-8D03-B0E9AD586C5F}"/>
              </a:ext>
            </a:extLst>
          </p:cNvPr>
          <p:cNvSpPr txBox="1">
            <a:spLocks/>
          </p:cNvSpPr>
          <p:nvPr userDrawn="1"/>
        </p:nvSpPr>
        <p:spPr>
          <a:xfrm>
            <a:off x="4257916" y="6522834"/>
            <a:ext cx="62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D7A2EE-363D-4A9C-8C73-6B1D87685BD2}" type="slidenum">
              <a:rPr lang="zh-CN" altLang="en-US" sz="140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/>
              <a:t>‹#›</a:t>
            </a:fld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F26BC9-BF1A-EC4E-8456-8C022560E3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21959"/>
            <a:ext cx="9144000" cy="49779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grpSp>
        <p:nvGrpSpPr>
          <p:cNvPr id="9" name="组合 79">
            <a:extLst>
              <a:ext uri="{FF2B5EF4-FFF2-40B4-BE49-F238E27FC236}">
                <a16:creationId xmlns:a16="http://schemas.microsoft.com/office/drawing/2014/main" id="{E4030FFD-A14A-624E-8108-E41BA456E48C}"/>
              </a:ext>
            </a:extLst>
          </p:cNvPr>
          <p:cNvGrpSpPr/>
          <p:nvPr/>
        </p:nvGrpSpPr>
        <p:grpSpPr bwMode="auto">
          <a:xfrm>
            <a:off x="209637" y="78627"/>
            <a:ext cx="863790" cy="865537"/>
            <a:chOff x="6379729" y="2488774"/>
            <a:chExt cx="2513016" cy="2513016"/>
          </a:xfrm>
          <a:effectLst>
            <a:outerShdw blurRad="63500" sx="92000" sy="9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任意多边形 82">
              <a:extLst>
                <a:ext uri="{FF2B5EF4-FFF2-40B4-BE49-F238E27FC236}">
                  <a16:creationId xmlns:a16="http://schemas.microsoft.com/office/drawing/2014/main" id="{092D7F7C-49A1-954F-8E51-1968337C21DB}"/>
                </a:ext>
              </a:extLst>
            </p:cNvPr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83">
              <a:extLst>
                <a:ext uri="{FF2B5EF4-FFF2-40B4-BE49-F238E27FC236}">
                  <a16:creationId xmlns:a16="http://schemas.microsoft.com/office/drawing/2014/main" id="{FF99315D-D12A-7347-8C98-44F4BA9BB5C9}"/>
                </a:ext>
              </a:extLst>
            </p:cNvPr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E4659A0-F3D1-BA4A-A579-78F0B06D8EE4}"/>
              </a:ext>
            </a:extLst>
          </p:cNvPr>
          <p:cNvSpPr txBox="1"/>
          <p:nvPr userDrawn="1"/>
        </p:nvSpPr>
        <p:spPr>
          <a:xfrm>
            <a:off x="-27544" y="6638681"/>
            <a:ext cx="2389743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i="1" baseline="30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ZUEL</a:t>
            </a:r>
            <a:endParaRPr kumimoji="1" lang="zh-CN" altLang="en-US" sz="2200" i="1" baseline="300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5DCC9DE-0405-4D41-8BF3-7B5DA9AE3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2" y="181995"/>
            <a:ext cx="658800" cy="658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06E41E-0E2E-3440-A3EA-10096898E2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98" y="6609627"/>
            <a:ext cx="1338789" cy="2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3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9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78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剪去单角 21">
            <a:extLst>
              <a:ext uri="{FF2B5EF4-FFF2-40B4-BE49-F238E27FC236}">
                <a16:creationId xmlns:a16="http://schemas.microsoft.com/office/drawing/2014/main" id="{FFBEA770-C9EA-403E-8D91-79701E159D7B}"/>
              </a:ext>
            </a:extLst>
          </p:cNvPr>
          <p:cNvSpPr/>
          <p:nvPr/>
        </p:nvSpPr>
        <p:spPr>
          <a:xfrm>
            <a:off x="-15241" y="-27588"/>
            <a:ext cx="2978848" cy="6909160"/>
          </a:xfrm>
          <a:custGeom>
            <a:avLst/>
            <a:gdLst>
              <a:gd name="connsiteX0" fmla="*/ 0 w 5514975"/>
              <a:gd name="connsiteY0" fmla="*/ 0 h 3771900"/>
              <a:gd name="connsiteX1" fmla="*/ 4886312 w 5514975"/>
              <a:gd name="connsiteY1" fmla="*/ 0 h 3771900"/>
              <a:gd name="connsiteX2" fmla="*/ 5514975 w 5514975"/>
              <a:gd name="connsiteY2" fmla="*/ 628663 h 3771900"/>
              <a:gd name="connsiteX3" fmla="*/ 5514975 w 5514975"/>
              <a:gd name="connsiteY3" fmla="*/ 3771900 h 3771900"/>
              <a:gd name="connsiteX4" fmla="*/ 0 w 5514975"/>
              <a:gd name="connsiteY4" fmla="*/ 3771900 h 3771900"/>
              <a:gd name="connsiteX5" fmla="*/ 0 w 5514975"/>
              <a:gd name="connsiteY5" fmla="*/ 0 h 3771900"/>
              <a:gd name="connsiteX0" fmla="*/ 0 w 5514975"/>
              <a:gd name="connsiteY0" fmla="*/ 0 h 6924675"/>
              <a:gd name="connsiteX1" fmla="*/ 4886312 w 5514975"/>
              <a:gd name="connsiteY1" fmla="*/ 0 h 6924675"/>
              <a:gd name="connsiteX2" fmla="*/ 5514975 w 5514975"/>
              <a:gd name="connsiteY2" fmla="*/ 628663 h 6924675"/>
              <a:gd name="connsiteX3" fmla="*/ 5514975 w 5514975"/>
              <a:gd name="connsiteY3" fmla="*/ 3771900 h 6924675"/>
              <a:gd name="connsiteX4" fmla="*/ 19050 w 5514975"/>
              <a:gd name="connsiteY4" fmla="*/ 6924675 h 6924675"/>
              <a:gd name="connsiteX5" fmla="*/ 0 w 5514975"/>
              <a:gd name="connsiteY5" fmla="*/ 0 h 6924675"/>
              <a:gd name="connsiteX0" fmla="*/ 0 w 5514975"/>
              <a:gd name="connsiteY0" fmla="*/ 0 h 6924675"/>
              <a:gd name="connsiteX1" fmla="*/ 4886312 w 5514975"/>
              <a:gd name="connsiteY1" fmla="*/ 0 h 6924675"/>
              <a:gd name="connsiteX2" fmla="*/ 5514975 w 5514975"/>
              <a:gd name="connsiteY2" fmla="*/ 628663 h 6924675"/>
              <a:gd name="connsiteX3" fmla="*/ 1781175 w 5514975"/>
              <a:gd name="connsiteY3" fmla="*/ 6886575 h 6924675"/>
              <a:gd name="connsiteX4" fmla="*/ 19050 w 5514975"/>
              <a:gd name="connsiteY4" fmla="*/ 6924675 h 6924675"/>
              <a:gd name="connsiteX5" fmla="*/ 0 w 5514975"/>
              <a:gd name="connsiteY5" fmla="*/ 0 h 6924675"/>
              <a:gd name="connsiteX0" fmla="*/ 0 w 5514975"/>
              <a:gd name="connsiteY0" fmla="*/ 0 h 6896100"/>
              <a:gd name="connsiteX1" fmla="*/ 4886312 w 5514975"/>
              <a:gd name="connsiteY1" fmla="*/ 0 h 6896100"/>
              <a:gd name="connsiteX2" fmla="*/ 5514975 w 5514975"/>
              <a:gd name="connsiteY2" fmla="*/ 628663 h 6896100"/>
              <a:gd name="connsiteX3" fmla="*/ 1781175 w 5514975"/>
              <a:gd name="connsiteY3" fmla="*/ 6886575 h 6896100"/>
              <a:gd name="connsiteX4" fmla="*/ 0 w 5514975"/>
              <a:gd name="connsiteY4" fmla="*/ 6896100 h 6896100"/>
              <a:gd name="connsiteX5" fmla="*/ 0 w 5514975"/>
              <a:gd name="connsiteY5" fmla="*/ 0 h 6896100"/>
              <a:gd name="connsiteX0" fmla="*/ 0 w 4886312"/>
              <a:gd name="connsiteY0" fmla="*/ 0 h 6896100"/>
              <a:gd name="connsiteX1" fmla="*/ 4886312 w 4886312"/>
              <a:gd name="connsiteY1" fmla="*/ 0 h 6896100"/>
              <a:gd name="connsiteX2" fmla="*/ 4229100 w 4886312"/>
              <a:gd name="connsiteY2" fmla="*/ 3362338 h 6896100"/>
              <a:gd name="connsiteX3" fmla="*/ 1781175 w 4886312"/>
              <a:gd name="connsiteY3" fmla="*/ 6886575 h 6896100"/>
              <a:gd name="connsiteX4" fmla="*/ 0 w 4886312"/>
              <a:gd name="connsiteY4" fmla="*/ 6896100 h 6896100"/>
              <a:gd name="connsiteX5" fmla="*/ 0 w 4886312"/>
              <a:gd name="connsiteY5" fmla="*/ 0 h 6896100"/>
              <a:gd name="connsiteX0" fmla="*/ 0 w 4229100"/>
              <a:gd name="connsiteY0" fmla="*/ 0 h 6896100"/>
              <a:gd name="connsiteX1" fmla="*/ 3228962 w 4229100"/>
              <a:gd name="connsiteY1" fmla="*/ 19050 h 6896100"/>
              <a:gd name="connsiteX2" fmla="*/ 4229100 w 4229100"/>
              <a:gd name="connsiteY2" fmla="*/ 3362338 h 6896100"/>
              <a:gd name="connsiteX3" fmla="*/ 1781175 w 4229100"/>
              <a:gd name="connsiteY3" fmla="*/ 6886575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229100"/>
              <a:gd name="connsiteY0" fmla="*/ 0 h 6896100"/>
              <a:gd name="connsiteX1" fmla="*/ 3809987 w 4229100"/>
              <a:gd name="connsiteY1" fmla="*/ 0 h 6896100"/>
              <a:gd name="connsiteX2" fmla="*/ 4229100 w 4229100"/>
              <a:gd name="connsiteY2" fmla="*/ 3362338 h 6896100"/>
              <a:gd name="connsiteX3" fmla="*/ 1781175 w 4229100"/>
              <a:gd name="connsiteY3" fmla="*/ 6886575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876800"/>
              <a:gd name="connsiteY0" fmla="*/ 0 h 6896100"/>
              <a:gd name="connsiteX1" fmla="*/ 3809987 w 4876800"/>
              <a:gd name="connsiteY1" fmla="*/ 0 h 6896100"/>
              <a:gd name="connsiteX2" fmla="*/ 4876800 w 4876800"/>
              <a:gd name="connsiteY2" fmla="*/ 2476513 h 6896100"/>
              <a:gd name="connsiteX3" fmla="*/ 1781175 w 4876800"/>
              <a:gd name="connsiteY3" fmla="*/ 6886575 h 6896100"/>
              <a:gd name="connsiteX4" fmla="*/ 0 w 4876800"/>
              <a:gd name="connsiteY4" fmla="*/ 6896100 h 6896100"/>
              <a:gd name="connsiteX5" fmla="*/ 0 w 4876800"/>
              <a:gd name="connsiteY5" fmla="*/ 0 h 6896100"/>
              <a:gd name="connsiteX0" fmla="*/ 0 w 4467225"/>
              <a:gd name="connsiteY0" fmla="*/ 0 h 6896100"/>
              <a:gd name="connsiteX1" fmla="*/ 3809987 w 4467225"/>
              <a:gd name="connsiteY1" fmla="*/ 0 h 6896100"/>
              <a:gd name="connsiteX2" fmla="*/ 4467225 w 4467225"/>
              <a:gd name="connsiteY2" fmla="*/ 3600463 h 6896100"/>
              <a:gd name="connsiteX3" fmla="*/ 1781175 w 4467225"/>
              <a:gd name="connsiteY3" fmla="*/ 6886575 h 6896100"/>
              <a:gd name="connsiteX4" fmla="*/ 0 w 4467225"/>
              <a:gd name="connsiteY4" fmla="*/ 6896100 h 6896100"/>
              <a:gd name="connsiteX5" fmla="*/ 0 w 4467225"/>
              <a:gd name="connsiteY5" fmla="*/ 0 h 6896100"/>
              <a:gd name="connsiteX0" fmla="*/ 0 w 4467225"/>
              <a:gd name="connsiteY0" fmla="*/ 0 h 6896100"/>
              <a:gd name="connsiteX1" fmla="*/ 3619487 w 4467225"/>
              <a:gd name="connsiteY1" fmla="*/ 9525 h 6896100"/>
              <a:gd name="connsiteX2" fmla="*/ 4467225 w 4467225"/>
              <a:gd name="connsiteY2" fmla="*/ 3600463 h 6896100"/>
              <a:gd name="connsiteX3" fmla="*/ 1781175 w 4467225"/>
              <a:gd name="connsiteY3" fmla="*/ 6886575 h 6896100"/>
              <a:gd name="connsiteX4" fmla="*/ 0 w 4467225"/>
              <a:gd name="connsiteY4" fmla="*/ 6896100 h 6896100"/>
              <a:gd name="connsiteX5" fmla="*/ 0 w 4467225"/>
              <a:gd name="connsiteY5" fmla="*/ 0 h 6896100"/>
              <a:gd name="connsiteX0" fmla="*/ 0 w 4105275"/>
              <a:gd name="connsiteY0" fmla="*/ 0 h 6896100"/>
              <a:gd name="connsiteX1" fmla="*/ 3619487 w 4105275"/>
              <a:gd name="connsiteY1" fmla="*/ 9525 h 6896100"/>
              <a:gd name="connsiteX2" fmla="*/ 4105275 w 4105275"/>
              <a:gd name="connsiteY2" fmla="*/ 3733813 h 6896100"/>
              <a:gd name="connsiteX3" fmla="*/ 1781175 w 4105275"/>
              <a:gd name="connsiteY3" fmla="*/ 6886575 h 6896100"/>
              <a:gd name="connsiteX4" fmla="*/ 0 w 4105275"/>
              <a:gd name="connsiteY4" fmla="*/ 6896100 h 6896100"/>
              <a:gd name="connsiteX5" fmla="*/ 0 w 4105275"/>
              <a:gd name="connsiteY5" fmla="*/ 0 h 6896100"/>
              <a:gd name="connsiteX0" fmla="*/ 0 w 4105275"/>
              <a:gd name="connsiteY0" fmla="*/ 0 h 6896100"/>
              <a:gd name="connsiteX1" fmla="*/ 3209912 w 4105275"/>
              <a:gd name="connsiteY1" fmla="*/ 38100 h 6896100"/>
              <a:gd name="connsiteX2" fmla="*/ 4105275 w 4105275"/>
              <a:gd name="connsiteY2" fmla="*/ 3733813 h 6896100"/>
              <a:gd name="connsiteX3" fmla="*/ 1781175 w 4105275"/>
              <a:gd name="connsiteY3" fmla="*/ 6886575 h 6896100"/>
              <a:gd name="connsiteX4" fmla="*/ 0 w 4105275"/>
              <a:gd name="connsiteY4" fmla="*/ 6896100 h 6896100"/>
              <a:gd name="connsiteX5" fmla="*/ 0 w 4105275"/>
              <a:gd name="connsiteY5" fmla="*/ 0 h 6896100"/>
              <a:gd name="connsiteX0" fmla="*/ 0 w 4448175"/>
              <a:gd name="connsiteY0" fmla="*/ 0 h 6896100"/>
              <a:gd name="connsiteX1" fmla="*/ 3209912 w 4448175"/>
              <a:gd name="connsiteY1" fmla="*/ 38100 h 6896100"/>
              <a:gd name="connsiteX2" fmla="*/ 4448175 w 4448175"/>
              <a:gd name="connsiteY2" fmla="*/ 3181363 h 6896100"/>
              <a:gd name="connsiteX3" fmla="*/ 1781175 w 4448175"/>
              <a:gd name="connsiteY3" fmla="*/ 6886575 h 6896100"/>
              <a:gd name="connsiteX4" fmla="*/ 0 w 4448175"/>
              <a:gd name="connsiteY4" fmla="*/ 6896100 h 6896100"/>
              <a:gd name="connsiteX5" fmla="*/ 0 w 4448175"/>
              <a:gd name="connsiteY5" fmla="*/ 0 h 6896100"/>
              <a:gd name="connsiteX0" fmla="*/ 0 w 4238625"/>
              <a:gd name="connsiteY0" fmla="*/ 0 h 6896100"/>
              <a:gd name="connsiteX1" fmla="*/ 3209912 w 4238625"/>
              <a:gd name="connsiteY1" fmla="*/ 3810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238625"/>
              <a:gd name="connsiteY0" fmla="*/ 0 h 6896100"/>
              <a:gd name="connsiteX1" fmla="*/ 3781412 w 4238625"/>
              <a:gd name="connsiteY1" fmla="*/ 1905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238625"/>
              <a:gd name="connsiteY0" fmla="*/ 0 h 6896100"/>
              <a:gd name="connsiteX1" fmla="*/ 3248012 w 4238625"/>
              <a:gd name="connsiteY1" fmla="*/ 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486275"/>
              <a:gd name="connsiteY0" fmla="*/ 0 h 6896100"/>
              <a:gd name="connsiteX1" fmla="*/ 3248012 w 4486275"/>
              <a:gd name="connsiteY1" fmla="*/ 0 h 6896100"/>
              <a:gd name="connsiteX2" fmla="*/ 4486275 w 4486275"/>
              <a:gd name="connsiteY2" fmla="*/ 3371863 h 6896100"/>
              <a:gd name="connsiteX3" fmla="*/ 1781175 w 4486275"/>
              <a:gd name="connsiteY3" fmla="*/ 6886575 h 6896100"/>
              <a:gd name="connsiteX4" fmla="*/ 0 w 4486275"/>
              <a:gd name="connsiteY4" fmla="*/ 6896100 h 6896100"/>
              <a:gd name="connsiteX5" fmla="*/ 0 w 4486275"/>
              <a:gd name="connsiteY5" fmla="*/ 0 h 6896100"/>
              <a:gd name="connsiteX0" fmla="*/ 0 w 4486275"/>
              <a:gd name="connsiteY0" fmla="*/ 0 h 6896100"/>
              <a:gd name="connsiteX1" fmla="*/ 3248012 w 4486275"/>
              <a:gd name="connsiteY1" fmla="*/ 0 h 6896100"/>
              <a:gd name="connsiteX2" fmla="*/ 4486275 w 4486275"/>
              <a:gd name="connsiteY2" fmla="*/ 3371863 h 6896100"/>
              <a:gd name="connsiteX3" fmla="*/ 1619250 w 4486275"/>
              <a:gd name="connsiteY3" fmla="*/ 6877050 h 6896100"/>
              <a:gd name="connsiteX4" fmla="*/ 0 w 4486275"/>
              <a:gd name="connsiteY4" fmla="*/ 6896100 h 6896100"/>
              <a:gd name="connsiteX5" fmla="*/ 0 w 4486275"/>
              <a:gd name="connsiteY5" fmla="*/ 0 h 6896100"/>
              <a:gd name="connsiteX0" fmla="*/ 0 w 4229100"/>
              <a:gd name="connsiteY0" fmla="*/ 0 h 6896100"/>
              <a:gd name="connsiteX1" fmla="*/ 3248012 w 4229100"/>
              <a:gd name="connsiteY1" fmla="*/ 0 h 6896100"/>
              <a:gd name="connsiteX2" fmla="*/ 4229100 w 4229100"/>
              <a:gd name="connsiteY2" fmla="*/ 3429013 h 6896100"/>
              <a:gd name="connsiteX3" fmla="*/ 1619250 w 4229100"/>
              <a:gd name="connsiteY3" fmla="*/ 6877050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572000"/>
              <a:gd name="connsiteY0" fmla="*/ 0 h 6896100"/>
              <a:gd name="connsiteX1" fmla="*/ 3248012 w 4572000"/>
              <a:gd name="connsiteY1" fmla="*/ 0 h 6896100"/>
              <a:gd name="connsiteX2" fmla="*/ 4572000 w 4572000"/>
              <a:gd name="connsiteY2" fmla="*/ 2962288 h 6896100"/>
              <a:gd name="connsiteX3" fmla="*/ 1619250 w 4572000"/>
              <a:gd name="connsiteY3" fmla="*/ 6877050 h 6896100"/>
              <a:gd name="connsiteX4" fmla="*/ 0 w 4572000"/>
              <a:gd name="connsiteY4" fmla="*/ 6896100 h 6896100"/>
              <a:gd name="connsiteX5" fmla="*/ 0 w 4572000"/>
              <a:gd name="connsiteY5" fmla="*/ 0 h 6896100"/>
              <a:gd name="connsiteX0" fmla="*/ 0 w 4610100"/>
              <a:gd name="connsiteY0" fmla="*/ 0 h 6896100"/>
              <a:gd name="connsiteX1" fmla="*/ 3248012 w 4610100"/>
              <a:gd name="connsiteY1" fmla="*/ 0 h 6896100"/>
              <a:gd name="connsiteX2" fmla="*/ 4610100 w 4610100"/>
              <a:gd name="connsiteY2" fmla="*/ 3086113 h 6896100"/>
              <a:gd name="connsiteX3" fmla="*/ 1619250 w 4610100"/>
              <a:gd name="connsiteY3" fmla="*/ 6877050 h 6896100"/>
              <a:gd name="connsiteX4" fmla="*/ 0 w 4610100"/>
              <a:gd name="connsiteY4" fmla="*/ 6896100 h 6896100"/>
              <a:gd name="connsiteX5" fmla="*/ 0 w 4610100"/>
              <a:gd name="connsiteY5" fmla="*/ 0 h 6896100"/>
              <a:gd name="connsiteX0" fmla="*/ 0 w 4552950"/>
              <a:gd name="connsiteY0" fmla="*/ 0 h 6896100"/>
              <a:gd name="connsiteX1" fmla="*/ 3248012 w 4552950"/>
              <a:gd name="connsiteY1" fmla="*/ 0 h 6896100"/>
              <a:gd name="connsiteX2" fmla="*/ 4552950 w 4552950"/>
              <a:gd name="connsiteY2" fmla="*/ 3124213 h 6896100"/>
              <a:gd name="connsiteX3" fmla="*/ 1619250 w 4552950"/>
              <a:gd name="connsiteY3" fmla="*/ 6877050 h 6896100"/>
              <a:gd name="connsiteX4" fmla="*/ 0 w 4552950"/>
              <a:gd name="connsiteY4" fmla="*/ 6896100 h 6896100"/>
              <a:gd name="connsiteX5" fmla="*/ 0 w 4552950"/>
              <a:gd name="connsiteY5" fmla="*/ 0 h 6896100"/>
              <a:gd name="connsiteX0" fmla="*/ 0 w 4200525"/>
              <a:gd name="connsiteY0" fmla="*/ 0 h 6896100"/>
              <a:gd name="connsiteX1" fmla="*/ 3248012 w 4200525"/>
              <a:gd name="connsiteY1" fmla="*/ 0 h 6896100"/>
              <a:gd name="connsiteX2" fmla="*/ 4200525 w 4200525"/>
              <a:gd name="connsiteY2" fmla="*/ 3771913 h 6896100"/>
              <a:gd name="connsiteX3" fmla="*/ 1619250 w 4200525"/>
              <a:gd name="connsiteY3" fmla="*/ 6877050 h 6896100"/>
              <a:gd name="connsiteX4" fmla="*/ 0 w 4200525"/>
              <a:gd name="connsiteY4" fmla="*/ 6896100 h 6896100"/>
              <a:gd name="connsiteX5" fmla="*/ 0 w 4200525"/>
              <a:gd name="connsiteY5" fmla="*/ 0 h 6896100"/>
              <a:gd name="connsiteX0" fmla="*/ 0 w 4457700"/>
              <a:gd name="connsiteY0" fmla="*/ 0 h 6896100"/>
              <a:gd name="connsiteX1" fmla="*/ 3248012 w 4457700"/>
              <a:gd name="connsiteY1" fmla="*/ 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4457700"/>
              <a:gd name="connsiteY0" fmla="*/ 0 h 6896100"/>
              <a:gd name="connsiteX1" fmla="*/ 3629012 w 4457700"/>
              <a:gd name="connsiteY1" fmla="*/ 1905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4457700"/>
              <a:gd name="connsiteY0" fmla="*/ 0 h 6896100"/>
              <a:gd name="connsiteX1" fmla="*/ 2383295 w 4457700"/>
              <a:gd name="connsiteY1" fmla="*/ 854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3495662"/>
              <a:gd name="connsiteY0" fmla="*/ 0 h 6896100"/>
              <a:gd name="connsiteX1" fmla="*/ 2383295 w 3495662"/>
              <a:gd name="connsiteY1" fmla="*/ 8540 h 6896100"/>
              <a:gd name="connsiteX2" fmla="*/ 3495662 w 3495662"/>
              <a:gd name="connsiteY2" fmla="*/ 3197128 h 6896100"/>
              <a:gd name="connsiteX3" fmla="*/ 1619250 w 3495662"/>
              <a:gd name="connsiteY3" fmla="*/ 6877050 h 6896100"/>
              <a:gd name="connsiteX4" fmla="*/ 0 w 3495662"/>
              <a:gd name="connsiteY4" fmla="*/ 6896100 h 6896100"/>
              <a:gd name="connsiteX5" fmla="*/ 0 w 3495662"/>
              <a:gd name="connsiteY5" fmla="*/ 0 h 6896100"/>
              <a:gd name="connsiteX0" fmla="*/ 0 w 3495662"/>
              <a:gd name="connsiteY0" fmla="*/ 0 h 6896100"/>
              <a:gd name="connsiteX1" fmla="*/ 2383295 w 3495662"/>
              <a:gd name="connsiteY1" fmla="*/ 8540 h 6896100"/>
              <a:gd name="connsiteX2" fmla="*/ 3495662 w 3495662"/>
              <a:gd name="connsiteY2" fmla="*/ 3197128 h 6896100"/>
              <a:gd name="connsiteX3" fmla="*/ 928556 w 3495662"/>
              <a:gd name="connsiteY3" fmla="*/ 6877050 h 6896100"/>
              <a:gd name="connsiteX4" fmla="*/ 0 w 3495662"/>
              <a:gd name="connsiteY4" fmla="*/ 6896100 h 6896100"/>
              <a:gd name="connsiteX5" fmla="*/ 0 w 3495662"/>
              <a:gd name="connsiteY5" fmla="*/ 0 h 6896100"/>
              <a:gd name="connsiteX0" fmla="*/ 0 w 3495662"/>
              <a:gd name="connsiteY0" fmla="*/ 13060 h 6909160"/>
              <a:gd name="connsiteX1" fmla="*/ 2374846 w 3495662"/>
              <a:gd name="connsiteY1" fmla="*/ 0 h 6909160"/>
              <a:gd name="connsiteX2" fmla="*/ 3495662 w 3495662"/>
              <a:gd name="connsiteY2" fmla="*/ 3210188 h 6909160"/>
              <a:gd name="connsiteX3" fmla="*/ 928556 w 3495662"/>
              <a:gd name="connsiteY3" fmla="*/ 6890110 h 6909160"/>
              <a:gd name="connsiteX4" fmla="*/ 0 w 3495662"/>
              <a:gd name="connsiteY4" fmla="*/ 6909160 h 6909160"/>
              <a:gd name="connsiteX5" fmla="*/ 0 w 3495662"/>
              <a:gd name="connsiteY5" fmla="*/ 13060 h 6909160"/>
              <a:gd name="connsiteX0" fmla="*/ 0 w 3495662"/>
              <a:gd name="connsiteY0" fmla="*/ 13060 h 6909160"/>
              <a:gd name="connsiteX1" fmla="*/ 2374846 w 3495662"/>
              <a:gd name="connsiteY1" fmla="*/ 0 h 6909160"/>
              <a:gd name="connsiteX2" fmla="*/ 3495662 w 3495662"/>
              <a:gd name="connsiteY2" fmla="*/ 3210188 h 6909160"/>
              <a:gd name="connsiteX3" fmla="*/ 910820 w 3495662"/>
              <a:gd name="connsiteY3" fmla="*/ 6905225 h 6909160"/>
              <a:gd name="connsiteX4" fmla="*/ 0 w 3495662"/>
              <a:gd name="connsiteY4" fmla="*/ 6909160 h 6909160"/>
              <a:gd name="connsiteX5" fmla="*/ 0 w 3495662"/>
              <a:gd name="connsiteY5" fmla="*/ 13060 h 69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5662" h="6909160">
                <a:moveTo>
                  <a:pt x="0" y="13060"/>
                </a:moveTo>
                <a:lnTo>
                  <a:pt x="2374846" y="0"/>
                </a:lnTo>
                <a:lnTo>
                  <a:pt x="3495662" y="3210188"/>
                </a:lnTo>
                <a:lnTo>
                  <a:pt x="910820" y="6905225"/>
                </a:lnTo>
                <a:lnTo>
                  <a:pt x="0" y="6909160"/>
                </a:lnTo>
                <a:lnTo>
                  <a:pt x="0" y="13060"/>
                </a:lnTo>
                <a:close/>
              </a:path>
            </a:pathLst>
          </a:custGeom>
          <a:solidFill>
            <a:srgbClr val="1F4546"/>
          </a:solidFill>
          <a:ln>
            <a:noFill/>
          </a:ln>
          <a:effectLst>
            <a:outerShdw blurRad="114300" dist="114300" dir="1200000" algn="tl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79">
            <a:extLst>
              <a:ext uri="{FF2B5EF4-FFF2-40B4-BE49-F238E27FC236}">
                <a16:creationId xmlns:a16="http://schemas.microsoft.com/office/drawing/2014/main" id="{3EC511CB-CB37-489A-AE7E-5A88055DCA70}"/>
              </a:ext>
            </a:extLst>
          </p:cNvPr>
          <p:cNvGrpSpPr/>
          <p:nvPr/>
        </p:nvGrpSpPr>
        <p:grpSpPr bwMode="auto">
          <a:xfrm>
            <a:off x="671788" y="2184311"/>
            <a:ext cx="1635270" cy="1638578"/>
            <a:chOff x="6379729" y="2488774"/>
            <a:chExt cx="2513016" cy="2513016"/>
          </a:xfrm>
          <a:effectLst>
            <a:outerShdw blurRad="190500" dist="215900" dir="8100000" algn="tr" rotWithShape="0">
              <a:schemeClr val="tx1">
                <a:lumMod val="85000"/>
                <a:lumOff val="15000"/>
                <a:alpha val="59000"/>
              </a:schemeClr>
            </a:outerShdw>
          </a:effectLst>
        </p:grpSpPr>
        <p:sp>
          <p:nvSpPr>
            <p:cNvPr id="7" name="任意多边形 82">
              <a:extLst>
                <a:ext uri="{FF2B5EF4-FFF2-40B4-BE49-F238E27FC236}">
                  <a16:creationId xmlns:a16="http://schemas.microsoft.com/office/drawing/2014/main" id="{4EAAEAB6-EE2F-456F-BD32-5892400CB44C}"/>
                </a:ext>
              </a:extLst>
            </p:cNvPr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83">
              <a:extLst>
                <a:ext uri="{FF2B5EF4-FFF2-40B4-BE49-F238E27FC236}">
                  <a16:creationId xmlns:a16="http://schemas.microsoft.com/office/drawing/2014/main" id="{B9249474-C64E-4B53-80A5-F40AD782D08B}"/>
                </a:ext>
              </a:extLst>
            </p:cNvPr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E00D3-737A-CB4C-AC71-7D3D7B717414}"/>
              </a:ext>
            </a:extLst>
          </p:cNvPr>
          <p:cNvSpPr txBox="1"/>
          <p:nvPr/>
        </p:nvSpPr>
        <p:spPr>
          <a:xfrm>
            <a:off x="3006128" y="2842217"/>
            <a:ext cx="61378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rgbClr val="1F454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高校模板计划</a:t>
            </a:r>
            <a:endParaRPr lang="zh-CN" altLang="en-US" sz="2000" dirty="0">
              <a:solidFill>
                <a:srgbClr val="1F4546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91F5F-BADC-8A4D-B2D0-98A21329C878}"/>
              </a:ext>
            </a:extLst>
          </p:cNvPr>
          <p:cNvSpPr txBox="1"/>
          <p:nvPr/>
        </p:nvSpPr>
        <p:spPr>
          <a:xfrm>
            <a:off x="3006128" y="5317979"/>
            <a:ext cx="1938351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  名：青柠学术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  师：青柠学术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98EE7F-E099-A941-B966-4D9A7C08F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23" y="2409600"/>
            <a:ext cx="1188000" cy="118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03DA78A-E3C4-0D4B-995A-73A626D1D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62" y="6473792"/>
            <a:ext cx="2070977" cy="3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7A6DF-208D-D449-B576-60803875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2433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A7FC-8A2E-8649-B69B-D2FABC6EB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更多精彩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7D0429-4754-B04E-BE3D-C765B43E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7" y="2472898"/>
            <a:ext cx="5022306" cy="1912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671B8A-CA60-1544-A3D6-9E970B8296F5}"/>
              </a:ext>
            </a:extLst>
          </p:cNvPr>
          <p:cNvSpPr txBox="1"/>
          <p:nvPr/>
        </p:nvSpPr>
        <p:spPr>
          <a:xfrm>
            <a:off x="2633007" y="4657725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Verdana" panose="020B0604030504040204" pitchFamily="34" charset="0"/>
              </a:rPr>
              <a:t>本模板由「青柠学术」设计，欢迎关注。</a:t>
            </a:r>
          </a:p>
        </p:txBody>
      </p:sp>
    </p:spTree>
    <p:extLst>
      <p:ext uri="{BB962C8B-B14F-4D97-AF65-F5344CB8AC3E}">
        <p14:creationId xmlns:p14="http://schemas.microsoft.com/office/powerpoint/2010/main" val="174982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Times New Roman" panose="02020603050405020304" pitchFamily="18" charset="0"/>
            <a:ea typeface="仿宋" panose="02010609060101010101" pitchFamily="49" charset="-122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11215</TotalTime>
  <Words>29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仿宋</vt:lpstr>
      <vt:lpstr>Microsoft YaHei</vt:lpstr>
      <vt:lpstr>Arial</vt:lpstr>
      <vt:lpstr>Times New Roman</vt:lpstr>
      <vt:lpstr>Verdana</vt:lpstr>
      <vt:lpstr>Office 主题​​</vt:lpstr>
      <vt:lpstr>PowerPoint 演示文稿</vt:lpstr>
      <vt:lpstr>标题</vt:lpstr>
      <vt:lpstr>更多精彩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Hongsheng</dc:creator>
  <cp:lastModifiedBy>Xu Hongsheng</cp:lastModifiedBy>
  <cp:revision>609</cp:revision>
  <dcterms:created xsi:type="dcterms:W3CDTF">2018-10-12T07:15:03Z</dcterms:created>
  <dcterms:modified xsi:type="dcterms:W3CDTF">2021-06-09T06:01:53Z</dcterms:modified>
</cp:coreProperties>
</file>