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7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5D3180-6AF5-48BF-96F0-CF08F0B2255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0CB2D508-D7DA-4226-9494-A14BF3001AB8}">
      <dgm:prSet/>
      <dgm:spPr/>
      <dgm:t>
        <a:bodyPr/>
        <a:lstStyle/>
        <a:p>
          <a:r>
            <a:rPr lang="zh-CN"/>
            <a:t>按性质分类</a:t>
          </a:r>
        </a:p>
      </dgm:t>
    </dgm:pt>
    <dgm:pt modelId="{A58E13D5-32FC-4F84-9DC7-A84A61BA679F}" type="parTrans" cxnId="{6AC712B1-4FB3-425B-88C2-3C603BE3380F}">
      <dgm:prSet/>
      <dgm:spPr/>
      <dgm:t>
        <a:bodyPr/>
        <a:lstStyle/>
        <a:p>
          <a:endParaRPr lang="zh-CN" altLang="en-US"/>
        </a:p>
      </dgm:t>
    </dgm:pt>
    <dgm:pt modelId="{FE45076F-A40D-4E48-8457-F80D98C67299}" type="sibTrans" cxnId="{6AC712B1-4FB3-425B-88C2-3C603BE3380F}">
      <dgm:prSet/>
      <dgm:spPr/>
      <dgm:t>
        <a:bodyPr/>
        <a:lstStyle/>
        <a:p>
          <a:endParaRPr lang="zh-CN" altLang="en-US"/>
        </a:p>
      </dgm:t>
    </dgm:pt>
    <dgm:pt modelId="{E50D9BA5-036E-4266-B315-6594106CC65C}">
      <dgm:prSet/>
      <dgm:spPr/>
      <dgm:t>
        <a:bodyPr/>
        <a:lstStyle/>
        <a:p>
          <a:r>
            <a:rPr lang="zh-CN"/>
            <a:t>地质灾害</a:t>
          </a:r>
        </a:p>
      </dgm:t>
    </dgm:pt>
    <dgm:pt modelId="{B88EDFF3-CBDA-44C4-8DE3-72B5F2712146}" type="parTrans" cxnId="{D91F2468-FF05-43CC-ABA1-77E5FE77815D}">
      <dgm:prSet/>
      <dgm:spPr/>
      <dgm:t>
        <a:bodyPr/>
        <a:lstStyle/>
        <a:p>
          <a:endParaRPr lang="zh-CN" altLang="en-US"/>
        </a:p>
      </dgm:t>
    </dgm:pt>
    <dgm:pt modelId="{A91E8E9B-D1F7-432B-93B8-599B4DFB379A}" type="sibTrans" cxnId="{D91F2468-FF05-43CC-ABA1-77E5FE77815D}">
      <dgm:prSet/>
      <dgm:spPr/>
      <dgm:t>
        <a:bodyPr/>
        <a:lstStyle/>
        <a:p>
          <a:endParaRPr lang="zh-CN" altLang="en-US"/>
        </a:p>
      </dgm:t>
    </dgm:pt>
    <dgm:pt modelId="{4721AF0D-338A-40DD-8348-4E05D25E721C}">
      <dgm:prSet/>
      <dgm:spPr/>
      <dgm:t>
        <a:bodyPr/>
        <a:lstStyle/>
        <a:p>
          <a:r>
            <a:rPr lang="zh-CN"/>
            <a:t>气象灾害</a:t>
          </a:r>
        </a:p>
      </dgm:t>
    </dgm:pt>
    <dgm:pt modelId="{1090E2F8-2522-4CC0-96D8-F681EC6FB153}" type="parTrans" cxnId="{2A5C6E31-587D-4874-8204-F004CF56EF85}">
      <dgm:prSet/>
      <dgm:spPr/>
      <dgm:t>
        <a:bodyPr/>
        <a:lstStyle/>
        <a:p>
          <a:endParaRPr lang="zh-CN" altLang="en-US"/>
        </a:p>
      </dgm:t>
    </dgm:pt>
    <dgm:pt modelId="{4D91AA36-5233-4F05-B076-D1E0CEE7844B}" type="sibTrans" cxnId="{2A5C6E31-587D-4874-8204-F004CF56EF85}">
      <dgm:prSet/>
      <dgm:spPr/>
      <dgm:t>
        <a:bodyPr/>
        <a:lstStyle/>
        <a:p>
          <a:endParaRPr lang="zh-CN" altLang="en-US"/>
        </a:p>
      </dgm:t>
    </dgm:pt>
    <dgm:pt modelId="{CCE28884-09D4-4A6B-991A-BD0AC7FA6DCF}">
      <dgm:prSet/>
      <dgm:spPr/>
      <dgm:t>
        <a:bodyPr/>
        <a:lstStyle/>
        <a:p>
          <a:r>
            <a:rPr lang="zh-CN"/>
            <a:t>气候灾害</a:t>
          </a:r>
        </a:p>
      </dgm:t>
    </dgm:pt>
    <dgm:pt modelId="{6C37444A-02AB-4735-99B1-2A714D95D72E}" type="parTrans" cxnId="{17C088BD-9C55-4751-98A9-76E3BF4B0DA6}">
      <dgm:prSet/>
      <dgm:spPr/>
      <dgm:t>
        <a:bodyPr/>
        <a:lstStyle/>
        <a:p>
          <a:endParaRPr lang="zh-CN" altLang="en-US"/>
        </a:p>
      </dgm:t>
    </dgm:pt>
    <dgm:pt modelId="{3B0D75D0-9DD9-4946-928E-3396C0D2D273}" type="sibTrans" cxnId="{17C088BD-9C55-4751-98A9-76E3BF4B0DA6}">
      <dgm:prSet/>
      <dgm:spPr/>
      <dgm:t>
        <a:bodyPr/>
        <a:lstStyle/>
        <a:p>
          <a:endParaRPr lang="zh-CN" altLang="en-US"/>
        </a:p>
      </dgm:t>
    </dgm:pt>
    <dgm:pt modelId="{D0C85B8B-16A2-4174-A504-BA6524B1E3A3}">
      <dgm:prSet/>
      <dgm:spPr/>
      <dgm:t>
        <a:bodyPr/>
        <a:lstStyle/>
        <a:p>
          <a:r>
            <a:rPr lang="zh-CN"/>
            <a:t>生态灾害</a:t>
          </a:r>
        </a:p>
      </dgm:t>
    </dgm:pt>
    <dgm:pt modelId="{E756C915-1675-4492-B8D9-9E45C432C8FD}" type="parTrans" cxnId="{73228299-B126-4EF3-91E1-CEB7768899D3}">
      <dgm:prSet/>
      <dgm:spPr/>
      <dgm:t>
        <a:bodyPr/>
        <a:lstStyle/>
        <a:p>
          <a:endParaRPr lang="zh-CN" altLang="en-US"/>
        </a:p>
      </dgm:t>
    </dgm:pt>
    <dgm:pt modelId="{9AB6B8D7-5399-4C19-964B-4339EEEF30BB}" type="sibTrans" cxnId="{73228299-B126-4EF3-91E1-CEB7768899D3}">
      <dgm:prSet/>
      <dgm:spPr/>
      <dgm:t>
        <a:bodyPr/>
        <a:lstStyle/>
        <a:p>
          <a:endParaRPr lang="zh-CN" altLang="en-US"/>
        </a:p>
      </dgm:t>
    </dgm:pt>
    <dgm:pt modelId="{A636D631-E833-4933-B81E-9E6223FE0C40}">
      <dgm:prSet/>
      <dgm:spPr/>
      <dgm:t>
        <a:bodyPr/>
        <a:lstStyle/>
        <a:p>
          <a:r>
            <a:rPr lang="zh-CN"/>
            <a:t>天文灾害</a:t>
          </a:r>
        </a:p>
      </dgm:t>
    </dgm:pt>
    <dgm:pt modelId="{900EBD4F-0918-4BEE-86CF-B2241F018A37}" type="parTrans" cxnId="{669EA49E-A888-441B-8224-18574AD1466B}">
      <dgm:prSet/>
      <dgm:spPr/>
      <dgm:t>
        <a:bodyPr/>
        <a:lstStyle/>
        <a:p>
          <a:endParaRPr lang="zh-CN" altLang="en-US"/>
        </a:p>
      </dgm:t>
    </dgm:pt>
    <dgm:pt modelId="{DCA0619D-7B0C-460C-9E17-4B6A8A3EC9FB}" type="sibTrans" cxnId="{669EA49E-A888-441B-8224-18574AD1466B}">
      <dgm:prSet/>
      <dgm:spPr/>
      <dgm:t>
        <a:bodyPr/>
        <a:lstStyle/>
        <a:p>
          <a:endParaRPr lang="zh-CN" altLang="en-US"/>
        </a:p>
      </dgm:t>
    </dgm:pt>
    <dgm:pt modelId="{D64C63E9-9E14-4D81-9CC8-FE959EE77BA3}">
      <dgm:prSet/>
      <dgm:spPr/>
      <dgm:t>
        <a:bodyPr/>
        <a:lstStyle/>
        <a:p>
          <a:r>
            <a:rPr lang="zh-CN"/>
            <a:t>水文灾害</a:t>
          </a:r>
        </a:p>
      </dgm:t>
    </dgm:pt>
    <dgm:pt modelId="{932F98E0-D0A1-41B1-8447-C7463574E2C3}" type="parTrans" cxnId="{0CAD9DB1-4DA6-4EFD-87AF-4F7774C82A42}">
      <dgm:prSet/>
      <dgm:spPr/>
      <dgm:t>
        <a:bodyPr/>
        <a:lstStyle/>
        <a:p>
          <a:endParaRPr lang="zh-CN" altLang="en-US"/>
        </a:p>
      </dgm:t>
    </dgm:pt>
    <dgm:pt modelId="{4B434329-1C63-4EDA-9C59-F4FC4CDBB22B}" type="sibTrans" cxnId="{0CAD9DB1-4DA6-4EFD-87AF-4F7774C82A42}">
      <dgm:prSet/>
      <dgm:spPr/>
      <dgm:t>
        <a:bodyPr/>
        <a:lstStyle/>
        <a:p>
          <a:endParaRPr lang="zh-CN" altLang="en-US"/>
        </a:p>
      </dgm:t>
    </dgm:pt>
    <dgm:pt modelId="{CB51CAA8-EEAA-4E06-BD45-12E796EC4544}">
      <dgm:prSet/>
      <dgm:spPr/>
      <dgm:t>
        <a:bodyPr/>
        <a:lstStyle/>
        <a:p>
          <a:r>
            <a:rPr lang="zh-CN"/>
            <a:t>按因素分类</a:t>
          </a:r>
        </a:p>
      </dgm:t>
    </dgm:pt>
    <dgm:pt modelId="{787768C9-B19B-4CC8-AEF3-06DDBF2FE530}" type="parTrans" cxnId="{862B3A18-4F72-413F-A238-1C2C8BAE43CB}">
      <dgm:prSet/>
      <dgm:spPr/>
      <dgm:t>
        <a:bodyPr/>
        <a:lstStyle/>
        <a:p>
          <a:endParaRPr lang="zh-CN" altLang="en-US"/>
        </a:p>
      </dgm:t>
    </dgm:pt>
    <dgm:pt modelId="{0121D6B9-9E5B-44D8-A480-4CBEFFF72EA7}" type="sibTrans" cxnId="{862B3A18-4F72-413F-A238-1C2C8BAE43CB}">
      <dgm:prSet/>
      <dgm:spPr/>
      <dgm:t>
        <a:bodyPr/>
        <a:lstStyle/>
        <a:p>
          <a:endParaRPr lang="zh-CN" altLang="en-US"/>
        </a:p>
      </dgm:t>
    </dgm:pt>
    <dgm:pt modelId="{C5BBC64A-DE10-4FBD-954B-D28F56C7442D}">
      <dgm:prSet/>
      <dgm:spPr/>
      <dgm:t>
        <a:bodyPr/>
        <a:lstStyle/>
        <a:p>
          <a:r>
            <a:rPr lang="zh-CN"/>
            <a:t>热带气旋灾害（风灾）</a:t>
          </a:r>
        </a:p>
      </dgm:t>
    </dgm:pt>
    <dgm:pt modelId="{6C6545E4-85AB-4DA5-9429-DB6D1B6DA9B3}" type="parTrans" cxnId="{3636473E-B4F7-48C9-9C58-1D3F274672E6}">
      <dgm:prSet/>
      <dgm:spPr/>
      <dgm:t>
        <a:bodyPr/>
        <a:lstStyle/>
        <a:p>
          <a:endParaRPr lang="zh-CN" altLang="en-US"/>
        </a:p>
      </dgm:t>
    </dgm:pt>
    <dgm:pt modelId="{76D5CA4E-D0CE-46F6-90CF-1021403D837F}" type="sibTrans" cxnId="{3636473E-B4F7-48C9-9C58-1D3F274672E6}">
      <dgm:prSet/>
      <dgm:spPr/>
      <dgm:t>
        <a:bodyPr/>
        <a:lstStyle/>
        <a:p>
          <a:endParaRPr lang="zh-CN" altLang="en-US"/>
        </a:p>
      </dgm:t>
    </dgm:pt>
    <dgm:pt modelId="{ED24A60A-C901-49CD-8665-FB986CEA55BF}">
      <dgm:prSet/>
      <dgm:spPr/>
      <dgm:t>
        <a:bodyPr/>
        <a:lstStyle/>
        <a:p>
          <a:r>
            <a:rPr lang="zh-CN"/>
            <a:t>暴雨灾害、梅雨灾害</a:t>
          </a:r>
        </a:p>
      </dgm:t>
    </dgm:pt>
    <dgm:pt modelId="{2D3DEA75-22EE-4475-9F97-D56C7AE4772A}" type="parTrans" cxnId="{F77230FA-C5AB-406A-8E0E-A70B2B39050F}">
      <dgm:prSet/>
      <dgm:spPr/>
      <dgm:t>
        <a:bodyPr/>
        <a:lstStyle/>
        <a:p>
          <a:endParaRPr lang="zh-CN" altLang="en-US"/>
        </a:p>
      </dgm:t>
    </dgm:pt>
    <dgm:pt modelId="{6267C7E1-74CF-4CE8-BEE2-1A7FC0245269}" type="sibTrans" cxnId="{F77230FA-C5AB-406A-8E0E-A70B2B39050F}">
      <dgm:prSet/>
      <dgm:spPr/>
      <dgm:t>
        <a:bodyPr/>
        <a:lstStyle/>
        <a:p>
          <a:endParaRPr lang="zh-CN" altLang="en-US"/>
        </a:p>
      </dgm:t>
    </dgm:pt>
    <dgm:pt modelId="{42529C0E-095E-4094-95CB-09C8EFAEB15C}">
      <dgm:prSet/>
      <dgm:spPr/>
      <dgm:t>
        <a:bodyPr/>
        <a:lstStyle/>
        <a:p>
          <a:r>
            <a:rPr lang="zh-CN"/>
            <a:t>复合型灾害</a:t>
          </a:r>
        </a:p>
      </dgm:t>
    </dgm:pt>
    <dgm:pt modelId="{936E0657-A45E-4D23-9253-6FD62F8431C9}" type="parTrans" cxnId="{DF459B25-7605-4554-9EB2-17B493B7B207}">
      <dgm:prSet/>
      <dgm:spPr/>
      <dgm:t>
        <a:bodyPr/>
        <a:lstStyle/>
        <a:p>
          <a:endParaRPr lang="zh-CN" altLang="en-US"/>
        </a:p>
      </dgm:t>
    </dgm:pt>
    <dgm:pt modelId="{12455FDD-FE2B-47C4-9640-C9CDEEEDA214}" type="sibTrans" cxnId="{DF459B25-7605-4554-9EB2-17B493B7B207}">
      <dgm:prSet/>
      <dgm:spPr/>
      <dgm:t>
        <a:bodyPr/>
        <a:lstStyle/>
        <a:p>
          <a:endParaRPr lang="zh-CN" altLang="en-US"/>
        </a:p>
      </dgm:t>
    </dgm:pt>
    <dgm:pt modelId="{58F5C06B-BF48-4FA1-BD66-1D0328C87B1E}">
      <dgm:prSet/>
      <dgm:spPr/>
      <dgm:t>
        <a:bodyPr/>
        <a:lstStyle/>
        <a:p>
          <a:r>
            <a:rPr lang="zh-CN"/>
            <a:t>地震灾害</a:t>
          </a:r>
        </a:p>
      </dgm:t>
    </dgm:pt>
    <dgm:pt modelId="{48F7FECF-D876-4F57-B5F6-98F323A9ECBC}" type="parTrans" cxnId="{899EE221-B493-477F-96AB-D37E05248225}">
      <dgm:prSet/>
      <dgm:spPr/>
      <dgm:t>
        <a:bodyPr/>
        <a:lstStyle/>
        <a:p>
          <a:endParaRPr lang="zh-CN" altLang="en-US"/>
        </a:p>
      </dgm:t>
    </dgm:pt>
    <dgm:pt modelId="{D7F1ED28-9C7A-4153-95BC-9CD3505912FC}" type="sibTrans" cxnId="{899EE221-B493-477F-96AB-D37E05248225}">
      <dgm:prSet/>
      <dgm:spPr/>
      <dgm:t>
        <a:bodyPr/>
        <a:lstStyle/>
        <a:p>
          <a:endParaRPr lang="zh-CN" altLang="en-US"/>
        </a:p>
      </dgm:t>
    </dgm:pt>
    <dgm:pt modelId="{C7EE6D3B-3BAC-4FFD-9BB0-5D1FF4E94289}">
      <dgm:prSet/>
      <dgm:spPr/>
      <dgm:t>
        <a:bodyPr/>
        <a:lstStyle/>
        <a:p>
          <a:r>
            <a:rPr lang="zh-CN"/>
            <a:t>超级火山灾害</a:t>
          </a:r>
        </a:p>
      </dgm:t>
    </dgm:pt>
    <dgm:pt modelId="{17DFB035-AC1B-46DD-B732-FC00AA43BE99}" type="parTrans" cxnId="{BEC219D8-98D8-48E6-AC2D-EA5017EBDB1A}">
      <dgm:prSet/>
      <dgm:spPr/>
      <dgm:t>
        <a:bodyPr/>
        <a:lstStyle/>
        <a:p>
          <a:endParaRPr lang="zh-CN" altLang="en-US"/>
        </a:p>
      </dgm:t>
    </dgm:pt>
    <dgm:pt modelId="{8C608854-73CB-408F-87A7-5E969AFCDED7}" type="sibTrans" cxnId="{BEC219D8-98D8-48E6-AC2D-EA5017EBDB1A}">
      <dgm:prSet/>
      <dgm:spPr/>
      <dgm:t>
        <a:bodyPr/>
        <a:lstStyle/>
        <a:p>
          <a:endParaRPr lang="zh-CN" altLang="en-US"/>
        </a:p>
      </dgm:t>
    </dgm:pt>
    <dgm:pt modelId="{932DAEC7-4A56-43D4-AA77-A45AA54F4B88}">
      <dgm:prSet/>
      <dgm:spPr/>
      <dgm:t>
        <a:bodyPr/>
        <a:lstStyle/>
        <a:p>
          <a:r>
            <a:rPr lang="zh-CN"/>
            <a:t>撞击事件（陨石灾害）</a:t>
          </a:r>
        </a:p>
      </dgm:t>
    </dgm:pt>
    <dgm:pt modelId="{F5D1F5FF-59F3-48B2-B3DE-4EE01071352C}" type="parTrans" cxnId="{C3ACE274-8602-4D1D-8676-44E9A376D81A}">
      <dgm:prSet/>
      <dgm:spPr/>
      <dgm:t>
        <a:bodyPr/>
        <a:lstStyle/>
        <a:p>
          <a:endParaRPr lang="zh-CN" altLang="en-US"/>
        </a:p>
      </dgm:t>
    </dgm:pt>
    <dgm:pt modelId="{1B058C71-F232-47FE-9401-6E6C33E27C68}" type="sibTrans" cxnId="{C3ACE274-8602-4D1D-8676-44E9A376D81A}">
      <dgm:prSet/>
      <dgm:spPr/>
      <dgm:t>
        <a:bodyPr/>
        <a:lstStyle/>
        <a:p>
          <a:endParaRPr lang="zh-CN" altLang="en-US"/>
        </a:p>
      </dgm:t>
    </dgm:pt>
    <dgm:pt modelId="{6261CBC0-5115-4105-AF92-9DFFA110DBF3}" type="pres">
      <dgm:prSet presAssocID="{E65D3180-6AF5-48BF-96F0-CF08F0B2255A}" presName="linear" presStyleCnt="0">
        <dgm:presLayoutVars>
          <dgm:animLvl val="lvl"/>
          <dgm:resizeHandles val="exact"/>
        </dgm:presLayoutVars>
      </dgm:prSet>
      <dgm:spPr/>
    </dgm:pt>
    <dgm:pt modelId="{0CE34107-17F6-4458-841D-76EE51C560D4}" type="pres">
      <dgm:prSet presAssocID="{0CB2D508-D7DA-4226-9494-A14BF3001AB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99F9B2C-F8B3-4160-80FD-DD7CDEC04899}" type="pres">
      <dgm:prSet presAssocID="{0CB2D508-D7DA-4226-9494-A14BF3001AB8}" presName="childText" presStyleLbl="revTx" presStyleIdx="0" presStyleCnt="2">
        <dgm:presLayoutVars>
          <dgm:bulletEnabled val="1"/>
        </dgm:presLayoutVars>
      </dgm:prSet>
      <dgm:spPr/>
    </dgm:pt>
    <dgm:pt modelId="{8389E469-09E1-4972-81CB-CFB9141CC49C}" type="pres">
      <dgm:prSet presAssocID="{CB51CAA8-EEAA-4E06-BD45-12E796EC454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37319C2-D099-433C-9710-B63E1F9AEADC}" type="pres">
      <dgm:prSet presAssocID="{CB51CAA8-EEAA-4E06-BD45-12E796EC454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1994E04-3743-4E5C-8528-F520284C5562}" type="presOf" srcId="{CCE28884-09D4-4A6B-991A-BD0AC7FA6DCF}" destId="{B99F9B2C-F8B3-4160-80FD-DD7CDEC04899}" srcOrd="0" destOrd="2" presId="urn:microsoft.com/office/officeart/2005/8/layout/vList2"/>
    <dgm:cxn modelId="{C1396B0D-03C9-43B2-BF75-D3AA5F20402D}" type="presOf" srcId="{58F5C06B-BF48-4FA1-BD66-1D0328C87B1E}" destId="{037319C2-D099-433C-9710-B63E1F9AEADC}" srcOrd="0" destOrd="3" presId="urn:microsoft.com/office/officeart/2005/8/layout/vList2"/>
    <dgm:cxn modelId="{862B3A18-4F72-413F-A238-1C2C8BAE43CB}" srcId="{E65D3180-6AF5-48BF-96F0-CF08F0B2255A}" destId="{CB51CAA8-EEAA-4E06-BD45-12E796EC4544}" srcOrd="1" destOrd="0" parTransId="{787768C9-B19B-4CC8-AEF3-06DDBF2FE530}" sibTransId="{0121D6B9-9E5B-44D8-A480-4CBEFFF72EA7}"/>
    <dgm:cxn modelId="{6B9C491E-8752-43B8-BE02-24929349829A}" type="presOf" srcId="{E50D9BA5-036E-4266-B315-6594106CC65C}" destId="{B99F9B2C-F8B3-4160-80FD-DD7CDEC04899}" srcOrd="0" destOrd="0" presId="urn:microsoft.com/office/officeart/2005/8/layout/vList2"/>
    <dgm:cxn modelId="{899EE221-B493-477F-96AB-D37E05248225}" srcId="{42529C0E-095E-4094-95CB-09C8EFAEB15C}" destId="{58F5C06B-BF48-4FA1-BD66-1D0328C87B1E}" srcOrd="0" destOrd="0" parTransId="{48F7FECF-D876-4F57-B5F6-98F323A9ECBC}" sibTransId="{D7F1ED28-9C7A-4153-95BC-9CD3505912FC}"/>
    <dgm:cxn modelId="{DF459B25-7605-4554-9EB2-17B493B7B207}" srcId="{CB51CAA8-EEAA-4E06-BD45-12E796EC4544}" destId="{42529C0E-095E-4094-95CB-09C8EFAEB15C}" srcOrd="2" destOrd="0" parTransId="{936E0657-A45E-4D23-9253-6FD62F8431C9}" sibTransId="{12455FDD-FE2B-47C4-9640-C9CDEEEDA214}"/>
    <dgm:cxn modelId="{2A5C6E31-587D-4874-8204-F004CF56EF85}" srcId="{0CB2D508-D7DA-4226-9494-A14BF3001AB8}" destId="{4721AF0D-338A-40DD-8348-4E05D25E721C}" srcOrd="1" destOrd="0" parTransId="{1090E2F8-2522-4CC0-96D8-F681EC6FB153}" sibTransId="{4D91AA36-5233-4F05-B076-D1E0CEE7844B}"/>
    <dgm:cxn modelId="{56C67B3B-3B49-4596-B91B-D306F56F3DFE}" type="presOf" srcId="{A636D631-E833-4933-B81E-9E6223FE0C40}" destId="{B99F9B2C-F8B3-4160-80FD-DD7CDEC04899}" srcOrd="0" destOrd="4" presId="urn:microsoft.com/office/officeart/2005/8/layout/vList2"/>
    <dgm:cxn modelId="{3636473E-B4F7-48C9-9C58-1D3F274672E6}" srcId="{CB51CAA8-EEAA-4E06-BD45-12E796EC4544}" destId="{C5BBC64A-DE10-4FBD-954B-D28F56C7442D}" srcOrd="0" destOrd="0" parTransId="{6C6545E4-85AB-4DA5-9429-DB6D1B6DA9B3}" sibTransId="{76D5CA4E-D0CE-46F6-90CF-1021403D837F}"/>
    <dgm:cxn modelId="{D4F9183F-8D60-4C46-B6B8-6CD3218BB1C8}" type="presOf" srcId="{0CB2D508-D7DA-4226-9494-A14BF3001AB8}" destId="{0CE34107-17F6-4458-841D-76EE51C560D4}" srcOrd="0" destOrd="0" presId="urn:microsoft.com/office/officeart/2005/8/layout/vList2"/>
    <dgm:cxn modelId="{650F185F-CFDA-4FAC-9529-731749EDE329}" type="presOf" srcId="{D0C85B8B-16A2-4174-A504-BA6524B1E3A3}" destId="{B99F9B2C-F8B3-4160-80FD-DD7CDEC04899}" srcOrd="0" destOrd="3" presId="urn:microsoft.com/office/officeart/2005/8/layout/vList2"/>
    <dgm:cxn modelId="{CDFE9F63-205B-4064-BEE7-236E3D7C005D}" type="presOf" srcId="{E65D3180-6AF5-48BF-96F0-CF08F0B2255A}" destId="{6261CBC0-5115-4105-AF92-9DFFA110DBF3}" srcOrd="0" destOrd="0" presId="urn:microsoft.com/office/officeart/2005/8/layout/vList2"/>
    <dgm:cxn modelId="{D91F2468-FF05-43CC-ABA1-77E5FE77815D}" srcId="{0CB2D508-D7DA-4226-9494-A14BF3001AB8}" destId="{E50D9BA5-036E-4266-B315-6594106CC65C}" srcOrd="0" destOrd="0" parTransId="{B88EDFF3-CBDA-44C4-8DE3-72B5F2712146}" sibTransId="{A91E8E9B-D1F7-432B-93B8-599B4DFB379A}"/>
    <dgm:cxn modelId="{C3ACE274-8602-4D1D-8676-44E9A376D81A}" srcId="{42529C0E-095E-4094-95CB-09C8EFAEB15C}" destId="{932DAEC7-4A56-43D4-AA77-A45AA54F4B88}" srcOrd="2" destOrd="0" parTransId="{F5D1F5FF-59F3-48B2-B3DE-4EE01071352C}" sibTransId="{1B058C71-F232-47FE-9401-6E6C33E27C68}"/>
    <dgm:cxn modelId="{15874F88-56A5-4BBD-A8A6-32A15B51168B}" type="presOf" srcId="{932DAEC7-4A56-43D4-AA77-A45AA54F4B88}" destId="{037319C2-D099-433C-9710-B63E1F9AEADC}" srcOrd="0" destOrd="5" presId="urn:microsoft.com/office/officeart/2005/8/layout/vList2"/>
    <dgm:cxn modelId="{4FD9C890-0A2E-4C07-8855-D9AF1B339BEC}" type="presOf" srcId="{C7EE6D3B-3BAC-4FFD-9BB0-5D1FF4E94289}" destId="{037319C2-D099-433C-9710-B63E1F9AEADC}" srcOrd="0" destOrd="4" presId="urn:microsoft.com/office/officeart/2005/8/layout/vList2"/>
    <dgm:cxn modelId="{73228299-B126-4EF3-91E1-CEB7768899D3}" srcId="{0CB2D508-D7DA-4226-9494-A14BF3001AB8}" destId="{D0C85B8B-16A2-4174-A504-BA6524B1E3A3}" srcOrd="3" destOrd="0" parTransId="{E756C915-1675-4492-B8D9-9E45C432C8FD}" sibTransId="{9AB6B8D7-5399-4C19-964B-4339EEEF30BB}"/>
    <dgm:cxn modelId="{C09A069D-14B3-4F70-AD56-32E97A91857E}" type="presOf" srcId="{D64C63E9-9E14-4D81-9CC8-FE959EE77BA3}" destId="{B99F9B2C-F8B3-4160-80FD-DD7CDEC04899}" srcOrd="0" destOrd="5" presId="urn:microsoft.com/office/officeart/2005/8/layout/vList2"/>
    <dgm:cxn modelId="{669EA49E-A888-441B-8224-18574AD1466B}" srcId="{0CB2D508-D7DA-4226-9494-A14BF3001AB8}" destId="{A636D631-E833-4933-B81E-9E6223FE0C40}" srcOrd="4" destOrd="0" parTransId="{900EBD4F-0918-4BEE-86CF-B2241F018A37}" sibTransId="{DCA0619D-7B0C-460C-9E17-4B6A8A3EC9FB}"/>
    <dgm:cxn modelId="{6AC712B1-4FB3-425B-88C2-3C603BE3380F}" srcId="{E65D3180-6AF5-48BF-96F0-CF08F0B2255A}" destId="{0CB2D508-D7DA-4226-9494-A14BF3001AB8}" srcOrd="0" destOrd="0" parTransId="{A58E13D5-32FC-4F84-9DC7-A84A61BA679F}" sibTransId="{FE45076F-A40D-4E48-8457-F80D98C67299}"/>
    <dgm:cxn modelId="{0CAD9DB1-4DA6-4EFD-87AF-4F7774C82A42}" srcId="{0CB2D508-D7DA-4226-9494-A14BF3001AB8}" destId="{D64C63E9-9E14-4D81-9CC8-FE959EE77BA3}" srcOrd="5" destOrd="0" parTransId="{932F98E0-D0A1-41B1-8447-C7463574E2C3}" sibTransId="{4B434329-1C63-4EDA-9C59-F4FC4CDBB22B}"/>
    <dgm:cxn modelId="{47E834B6-09ED-4437-9400-22F2D4503588}" type="presOf" srcId="{CB51CAA8-EEAA-4E06-BD45-12E796EC4544}" destId="{8389E469-09E1-4972-81CB-CFB9141CC49C}" srcOrd="0" destOrd="0" presId="urn:microsoft.com/office/officeart/2005/8/layout/vList2"/>
    <dgm:cxn modelId="{A8CEECB7-72C1-4BED-ADA0-18B0A87DC64D}" type="presOf" srcId="{4721AF0D-338A-40DD-8348-4E05D25E721C}" destId="{B99F9B2C-F8B3-4160-80FD-DD7CDEC04899}" srcOrd="0" destOrd="1" presId="urn:microsoft.com/office/officeart/2005/8/layout/vList2"/>
    <dgm:cxn modelId="{17C088BD-9C55-4751-98A9-76E3BF4B0DA6}" srcId="{0CB2D508-D7DA-4226-9494-A14BF3001AB8}" destId="{CCE28884-09D4-4A6B-991A-BD0AC7FA6DCF}" srcOrd="2" destOrd="0" parTransId="{6C37444A-02AB-4735-99B1-2A714D95D72E}" sibTransId="{3B0D75D0-9DD9-4946-928E-3396C0D2D273}"/>
    <dgm:cxn modelId="{51A696C7-4881-4240-AED1-5200222E897C}" type="presOf" srcId="{42529C0E-095E-4094-95CB-09C8EFAEB15C}" destId="{037319C2-D099-433C-9710-B63E1F9AEADC}" srcOrd="0" destOrd="2" presId="urn:microsoft.com/office/officeart/2005/8/layout/vList2"/>
    <dgm:cxn modelId="{C2C196D2-B56E-48EC-B2C2-A689C4694C77}" type="presOf" srcId="{C5BBC64A-DE10-4FBD-954B-D28F56C7442D}" destId="{037319C2-D099-433C-9710-B63E1F9AEADC}" srcOrd="0" destOrd="0" presId="urn:microsoft.com/office/officeart/2005/8/layout/vList2"/>
    <dgm:cxn modelId="{BEC219D8-98D8-48E6-AC2D-EA5017EBDB1A}" srcId="{42529C0E-095E-4094-95CB-09C8EFAEB15C}" destId="{C7EE6D3B-3BAC-4FFD-9BB0-5D1FF4E94289}" srcOrd="1" destOrd="0" parTransId="{17DFB035-AC1B-46DD-B732-FC00AA43BE99}" sibTransId="{8C608854-73CB-408F-87A7-5E969AFCDED7}"/>
    <dgm:cxn modelId="{8B9E2DE1-0DC4-4439-8C78-B7CB91C98D0A}" type="presOf" srcId="{ED24A60A-C901-49CD-8665-FB986CEA55BF}" destId="{037319C2-D099-433C-9710-B63E1F9AEADC}" srcOrd="0" destOrd="1" presId="urn:microsoft.com/office/officeart/2005/8/layout/vList2"/>
    <dgm:cxn modelId="{F77230FA-C5AB-406A-8E0E-A70B2B39050F}" srcId="{CB51CAA8-EEAA-4E06-BD45-12E796EC4544}" destId="{ED24A60A-C901-49CD-8665-FB986CEA55BF}" srcOrd="1" destOrd="0" parTransId="{2D3DEA75-22EE-4475-9F97-D56C7AE4772A}" sibTransId="{6267C7E1-74CF-4CE8-BEE2-1A7FC0245269}"/>
    <dgm:cxn modelId="{C31158C1-38FF-45B9-908E-03C7AB9C5573}" type="presParOf" srcId="{6261CBC0-5115-4105-AF92-9DFFA110DBF3}" destId="{0CE34107-17F6-4458-841D-76EE51C560D4}" srcOrd="0" destOrd="0" presId="urn:microsoft.com/office/officeart/2005/8/layout/vList2"/>
    <dgm:cxn modelId="{9FD2F8AA-C7CF-4B77-8797-85D37F1ED5E9}" type="presParOf" srcId="{6261CBC0-5115-4105-AF92-9DFFA110DBF3}" destId="{B99F9B2C-F8B3-4160-80FD-DD7CDEC04899}" srcOrd="1" destOrd="0" presId="urn:microsoft.com/office/officeart/2005/8/layout/vList2"/>
    <dgm:cxn modelId="{D686EC12-E78C-4543-9691-4D6C4FB0E379}" type="presParOf" srcId="{6261CBC0-5115-4105-AF92-9DFFA110DBF3}" destId="{8389E469-09E1-4972-81CB-CFB9141CC49C}" srcOrd="2" destOrd="0" presId="urn:microsoft.com/office/officeart/2005/8/layout/vList2"/>
    <dgm:cxn modelId="{7B5DC8D0-DB24-4C58-B815-CF60515EFD35}" type="presParOf" srcId="{6261CBC0-5115-4105-AF92-9DFFA110DBF3}" destId="{037319C2-D099-433C-9710-B63E1F9AEAD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34107-17F6-4458-841D-76EE51C560D4}">
      <dsp:nvSpPr>
        <dsp:cNvPr id="0" name=""/>
        <dsp:cNvSpPr/>
      </dsp:nvSpPr>
      <dsp:spPr>
        <a:xfrm>
          <a:off x="0" y="136035"/>
          <a:ext cx="9431866" cy="5528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/>
            <a:t>按性质分类</a:t>
          </a:r>
        </a:p>
      </dsp:txBody>
      <dsp:txXfrm>
        <a:off x="26987" y="163022"/>
        <a:ext cx="9377892" cy="498850"/>
      </dsp:txXfrm>
    </dsp:sp>
    <dsp:sp modelId="{B99F9B2C-F8B3-4160-80FD-DD7CDEC04899}">
      <dsp:nvSpPr>
        <dsp:cNvPr id="0" name=""/>
        <dsp:cNvSpPr/>
      </dsp:nvSpPr>
      <dsp:spPr>
        <a:xfrm>
          <a:off x="0" y="688859"/>
          <a:ext cx="9431866" cy="1825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946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600" kern="1200"/>
            <a:t>地质灾害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600" kern="1200"/>
            <a:t>气象灾害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600" kern="1200"/>
            <a:t>气候灾害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600" kern="1200"/>
            <a:t>生态灾害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600" kern="1200"/>
            <a:t>天文灾害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600" kern="1200"/>
            <a:t>水文灾害</a:t>
          </a:r>
        </a:p>
      </dsp:txBody>
      <dsp:txXfrm>
        <a:off x="0" y="688859"/>
        <a:ext cx="9431866" cy="1825740"/>
      </dsp:txXfrm>
    </dsp:sp>
    <dsp:sp modelId="{8389E469-09E1-4972-81CB-CFB9141CC49C}">
      <dsp:nvSpPr>
        <dsp:cNvPr id="0" name=""/>
        <dsp:cNvSpPr/>
      </dsp:nvSpPr>
      <dsp:spPr>
        <a:xfrm>
          <a:off x="0" y="2514599"/>
          <a:ext cx="9431866" cy="5528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/>
            <a:t>按因素分类</a:t>
          </a:r>
        </a:p>
      </dsp:txBody>
      <dsp:txXfrm>
        <a:off x="26987" y="2541586"/>
        <a:ext cx="9377892" cy="498850"/>
      </dsp:txXfrm>
    </dsp:sp>
    <dsp:sp modelId="{037319C2-D099-433C-9710-B63E1F9AEADC}">
      <dsp:nvSpPr>
        <dsp:cNvPr id="0" name=""/>
        <dsp:cNvSpPr/>
      </dsp:nvSpPr>
      <dsp:spPr>
        <a:xfrm>
          <a:off x="0" y="3067425"/>
          <a:ext cx="9431866" cy="1825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946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600" kern="1200"/>
            <a:t>热带气旋灾害（风灾）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600" kern="1200"/>
            <a:t>暴雨灾害、梅雨灾害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600" kern="1200"/>
            <a:t>复合型灾害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600" kern="1200"/>
            <a:t>地震灾害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600" kern="1200"/>
            <a:t>超级火山灾害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600" kern="1200"/>
            <a:t>撞击事件（陨石灾害）</a:t>
          </a:r>
        </a:p>
      </dsp:txBody>
      <dsp:txXfrm>
        <a:off x="0" y="3067425"/>
        <a:ext cx="9431866" cy="1825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90718-128A-4C43-8F8B-AD704C64B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8FEAEC-F535-4237-B90E-F5A86974F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D96326-0516-410B-B49A-A993DF65A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B3BA-8AB4-4EBF-8F9D-8A47BC5B59A8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C1E529-376C-40BF-BB71-B687B99A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96416-7C8C-4BD1-90B5-0F5FFCAF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DA0C3-00E2-4B34-AE42-64EBC79EF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7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994B0-E8C8-469A-99DC-6768672A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4677D3-97DE-4693-A2D5-28B4E74BB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9E5B68-AD7D-48D6-8E98-FDC13E06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B3BA-8AB4-4EBF-8F9D-8A47BC5B59A8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B2808-A390-414F-A495-9E828B21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C196E6-10D5-4B6F-B675-F2ABC18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DA0C3-00E2-4B34-AE42-64EBC79EF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00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D2FA8-F10C-4D1A-A2C5-B6BE13064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A2DA63-46D3-48CB-936D-33688CC0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3BC89C-1B19-4631-ABA1-E085EE7F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B3BA-8AB4-4EBF-8F9D-8A47BC5B59A8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907A46-82F4-424F-A926-6AF47FC4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DC3332-FB07-4000-98DA-6BC06D5E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DA0C3-00E2-4B34-AE42-64EBC79EF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40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5D36A-AD64-4291-8BA3-5737FD2D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C895E9-130A-4EED-99CC-A0C654C59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BAB116-D50A-4AA3-967E-24DF3843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B3BA-8AB4-4EBF-8F9D-8A47BC5B59A8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7C7C7B-A08C-42D9-8AB3-9B2200F17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13217-4067-4942-B0B0-E09400C6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DA0C3-00E2-4B34-AE42-64EBC79EF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2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5640E-A625-465F-94DA-3DA283382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7214BA-A642-42D1-AA8E-1B769897C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CF7715-BF51-440C-A3DF-3A4A014FE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B3BA-8AB4-4EBF-8F9D-8A47BC5B59A8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F0A4B-18C9-4833-A260-F125BB50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A84CFE-08B1-425C-9874-BFBBE06C6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DA0C3-00E2-4B34-AE42-64EBC79EF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58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E8610-3A11-40B5-ABA0-8086A2520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795FB9-3ECB-482C-B6FA-F4F538C02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7911CD-6C74-47EF-8AC3-E55F58458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D1A551-2866-435C-A427-9B70EDCD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B3BA-8AB4-4EBF-8F9D-8A47BC5B59A8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CB0042-C3AB-4DD7-87FB-D6A7458D1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12D7DB-2E87-4EEB-BC8C-3FE30F5B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DA0C3-00E2-4B34-AE42-64EBC79EF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34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E43A2-B691-471C-887E-F67CC0B9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170DDC-0A21-4533-9D48-E9EF1C076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102BE8-9965-432D-80FC-0761D08CB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8FC754-5B1E-4619-A38E-8B54E6288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B6C50E-5A2D-44F6-8EF7-2352A6CA2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FC6A56-25BB-4294-826B-93B98DC0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B3BA-8AB4-4EBF-8F9D-8A47BC5B59A8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6E63E5-1C48-4CAE-AFEB-AF488E6A4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E0363C-3B8E-4D8F-AA87-5356C0CB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DA0C3-00E2-4B34-AE42-64EBC79EF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05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8FE14-96AB-4E80-8E87-F819EAE4B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15740B-2DB4-4E6A-8752-9524E25B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B3BA-8AB4-4EBF-8F9D-8A47BC5B59A8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471B35-0550-4EE2-B97F-175BFBC0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CFD50A-5968-4FC9-835A-964A1161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DA0C3-00E2-4B34-AE42-64EBC79EF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84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E2EA4D-441B-43EE-83EE-21499883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B3BA-8AB4-4EBF-8F9D-8A47BC5B59A8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3D0130-BD5D-414B-9E17-E2D8EA2F0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C0FE20-CFF5-4CD0-B938-A0A60B780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DA0C3-00E2-4B34-AE42-64EBC79EF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23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B3340-5751-4EE6-8C82-B90E0EBF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26DF1-BE2C-4CEC-A279-F7B2BAF98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0E957D-560D-4D00-A9EC-31FEF1624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AFE191-46AE-434E-80B5-24F3D4C98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B3BA-8AB4-4EBF-8F9D-8A47BC5B59A8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441F4D-78B9-423D-BD5C-3DEDBE852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F25221-424D-488C-B02B-E0A89112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DA0C3-00E2-4B34-AE42-64EBC79EF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46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78648-15D6-4A5F-A6EE-A47ABA33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241863-324C-455D-8B69-A5A03D287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D19758-E5F2-4EBE-B49D-1BD59A68A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576A56-F484-48A8-A8B6-F2827C95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B3BA-8AB4-4EBF-8F9D-8A47BC5B59A8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225CF9-CD67-485C-B70A-4422F46F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3B5A3A-57FD-4A4B-9E8D-79D0EC27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DA0C3-00E2-4B34-AE42-64EBC79EF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36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6AFC4A-589A-4054-9EF4-02E27D133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79010C-B38D-41B7-9E34-AF1509C07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3F21AC-A121-45F2-AF9A-8D2D56D50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6B3BA-8AB4-4EBF-8F9D-8A47BC5B59A8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9B575-A1AC-435D-B318-71E9A7C2F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59E596-2CA4-4D07-B050-D3A1C452F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DA0C3-00E2-4B34-AE42-64EBC79EF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72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SO_Shape"/>
          <p:cNvSpPr>
            <a:spLocks/>
          </p:cNvSpPr>
          <p:nvPr/>
        </p:nvSpPr>
        <p:spPr bwMode="auto">
          <a:xfrm>
            <a:off x="2664156" y="1302793"/>
            <a:ext cx="3859475" cy="3555811"/>
          </a:xfrm>
          <a:custGeom>
            <a:avLst/>
            <a:gdLst>
              <a:gd name="T0" fmla="*/ 1903431 w 6068"/>
              <a:gd name="T1" fmla="*/ 1142937 h 6067"/>
              <a:gd name="T2" fmla="*/ 1141808 w 6068"/>
              <a:gd name="T3" fmla="*/ 1142937 h 6067"/>
              <a:gd name="T4" fmla="*/ 1141808 w 6068"/>
              <a:gd name="T5" fmla="*/ 1523812 h 6067"/>
              <a:gd name="T6" fmla="*/ 761310 w 6068"/>
              <a:gd name="T7" fmla="*/ 1905000 h 6067"/>
              <a:gd name="T8" fmla="*/ 761310 w 6068"/>
              <a:gd name="T9" fmla="*/ 1142937 h 6067"/>
              <a:gd name="T10" fmla="*/ 380498 w 6068"/>
              <a:gd name="T11" fmla="*/ 1142937 h 6067"/>
              <a:gd name="T12" fmla="*/ 0 w 6068"/>
              <a:gd name="T13" fmla="*/ 761749 h 6067"/>
              <a:gd name="T14" fmla="*/ 761310 w 6068"/>
              <a:gd name="T15" fmla="*/ 761749 h 6067"/>
              <a:gd name="T16" fmla="*/ 761310 w 6068"/>
              <a:gd name="T17" fmla="*/ 380874 h 6067"/>
              <a:gd name="T18" fmla="*/ 1141808 w 6068"/>
              <a:gd name="T19" fmla="*/ 0 h 6067"/>
              <a:gd name="T20" fmla="*/ 1141808 w 6068"/>
              <a:gd name="T21" fmla="*/ 761749 h 6067"/>
              <a:gd name="T22" fmla="*/ 1522306 w 6068"/>
              <a:gd name="T23" fmla="*/ 761749 h 6067"/>
              <a:gd name="T24" fmla="*/ 1903431 w 6068"/>
              <a:gd name="T25" fmla="*/ 1142937 h 6067"/>
              <a:gd name="T26" fmla="*/ 1073738 w 6068"/>
              <a:gd name="T27" fmla="*/ 830513 h 6067"/>
              <a:gd name="T28" fmla="*/ 832202 w 6068"/>
              <a:gd name="T29" fmla="*/ 830513 h 6067"/>
              <a:gd name="T30" fmla="*/ 832202 w 6068"/>
              <a:gd name="T31" fmla="*/ 1071661 h 6067"/>
              <a:gd name="T32" fmla="*/ 1073738 w 6068"/>
              <a:gd name="T33" fmla="*/ 1071661 h 6067"/>
              <a:gd name="T34" fmla="*/ 1073738 w 6068"/>
              <a:gd name="T35" fmla="*/ 830513 h 606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6068" h="6067">
                <a:moveTo>
                  <a:pt x="6068" y="3640"/>
                </a:moveTo>
                <a:lnTo>
                  <a:pt x="3640" y="3640"/>
                </a:lnTo>
                <a:lnTo>
                  <a:pt x="3640" y="4853"/>
                </a:lnTo>
                <a:lnTo>
                  <a:pt x="2427" y="6067"/>
                </a:lnTo>
                <a:lnTo>
                  <a:pt x="2427" y="3640"/>
                </a:lnTo>
                <a:lnTo>
                  <a:pt x="1213" y="3640"/>
                </a:lnTo>
                <a:lnTo>
                  <a:pt x="0" y="2426"/>
                </a:lnTo>
                <a:lnTo>
                  <a:pt x="2427" y="2426"/>
                </a:lnTo>
                <a:lnTo>
                  <a:pt x="2427" y="1213"/>
                </a:lnTo>
                <a:lnTo>
                  <a:pt x="3640" y="0"/>
                </a:lnTo>
                <a:lnTo>
                  <a:pt x="3640" y="2426"/>
                </a:lnTo>
                <a:lnTo>
                  <a:pt x="4853" y="2426"/>
                </a:lnTo>
                <a:lnTo>
                  <a:pt x="6068" y="3640"/>
                </a:lnTo>
                <a:close/>
                <a:moveTo>
                  <a:pt x="3423" y="2645"/>
                </a:moveTo>
                <a:lnTo>
                  <a:pt x="2653" y="2645"/>
                </a:lnTo>
                <a:lnTo>
                  <a:pt x="2653" y="3413"/>
                </a:lnTo>
                <a:lnTo>
                  <a:pt x="3423" y="3413"/>
                </a:lnTo>
                <a:lnTo>
                  <a:pt x="3423" y="2645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5950425" y="2724005"/>
            <a:ext cx="3916908" cy="713382"/>
          </a:xfrm>
          <a:custGeom>
            <a:avLst/>
            <a:gdLst>
              <a:gd name="connsiteX0" fmla="*/ 777922 w 4148920"/>
              <a:gd name="connsiteY0" fmla="*/ 0 h 713382"/>
              <a:gd name="connsiteX1" fmla="*/ 4148920 w 4148920"/>
              <a:gd name="connsiteY1" fmla="*/ 0 h 713382"/>
              <a:gd name="connsiteX2" fmla="*/ 4148920 w 4148920"/>
              <a:gd name="connsiteY2" fmla="*/ 713382 h 713382"/>
              <a:gd name="connsiteX3" fmla="*/ 777922 w 4148920"/>
              <a:gd name="connsiteY3" fmla="*/ 713382 h 713382"/>
              <a:gd name="connsiteX4" fmla="*/ 0 w 4148920"/>
              <a:gd name="connsiteY4" fmla="*/ 1 h 713382"/>
              <a:gd name="connsiteX5" fmla="*/ 777922 w 4148920"/>
              <a:gd name="connsiteY5" fmla="*/ 1 h 71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8920" h="713382">
                <a:moveTo>
                  <a:pt x="777922" y="0"/>
                </a:moveTo>
                <a:lnTo>
                  <a:pt x="4148920" y="0"/>
                </a:lnTo>
                <a:lnTo>
                  <a:pt x="4148920" y="713382"/>
                </a:lnTo>
                <a:lnTo>
                  <a:pt x="777922" y="713382"/>
                </a:lnTo>
                <a:lnTo>
                  <a:pt x="0" y="1"/>
                </a:lnTo>
                <a:lnTo>
                  <a:pt x="777922" y="1"/>
                </a:lnTo>
                <a:close/>
              </a:path>
            </a:pathLst>
          </a:custGeom>
          <a:solidFill>
            <a:srgbClr val="2C3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自然灾害概述</a:t>
            </a: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DA3CCD69-40D9-4CB2-9D1C-6E79B15D7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4236" y="4067435"/>
            <a:ext cx="1727200" cy="40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 marL="171450" indent="-171450" eaLnBrk="0" hangingPunct="0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"/>
              <a:defRPr>
                <a:solidFill>
                  <a:srgbClr val="96694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 eaLnBrk="0" hangingPunct="0">
              <a:lnSpc>
                <a:spcPct val="130000"/>
              </a:lnSpc>
              <a:buClr>
                <a:schemeClr val="tx1"/>
              </a:buClr>
              <a:buSzPct val="60000"/>
              <a:buFont typeface="Calibri" panose="020F0502020204030204" pitchFamily="34" charset="0"/>
              <a:buChar char=" 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163"/>
              </a:spcBef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6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163"/>
              </a:spcBef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6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163"/>
              </a:spcBef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6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63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6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63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6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63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6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63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6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C3B38"/>
                </a:solidFill>
                <a:ea typeface="宋体" panose="02010600030101010101" pitchFamily="2" charset="-122"/>
                <a:sym typeface="微软雅黑" panose="020B0503020204020204" pitchFamily="34" charset="-122"/>
              </a:rPr>
              <a:t>学号：</a:t>
            </a:r>
            <a:endParaRPr lang="zh-CN" altLang="en-US" sz="2000" dirty="0">
              <a:solidFill>
                <a:srgbClr val="2C3B38"/>
              </a:solidFill>
              <a:ea typeface="宋体" panose="02010600030101010101" pitchFamily="2" charset="-122"/>
            </a:endParaRPr>
          </a:p>
        </p:txBody>
      </p:sp>
      <p:sp>
        <p:nvSpPr>
          <p:cNvPr id="6" name="KSO_Shape">
            <a:extLst>
              <a:ext uri="{FF2B5EF4-FFF2-40B4-BE49-F238E27FC236}">
                <a16:creationId xmlns:a16="http://schemas.microsoft.com/office/drawing/2014/main" id="{1962ACBC-ABD2-476E-B19C-EFFD30C9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832" y="4097570"/>
            <a:ext cx="682799" cy="860480"/>
          </a:xfrm>
          <a:custGeom>
            <a:avLst/>
            <a:gdLst>
              <a:gd name="T0" fmla="*/ 37909 w 2376488"/>
              <a:gd name="T1" fmla="*/ 64216 h 3225800"/>
              <a:gd name="T2" fmla="*/ 37153 w 2376488"/>
              <a:gd name="T3" fmla="*/ 66140 h 3225800"/>
              <a:gd name="T4" fmla="*/ 13441 w 2376488"/>
              <a:gd name="T5" fmla="*/ 66051 h 3225800"/>
              <a:gd name="T6" fmla="*/ 12930 w 2376488"/>
              <a:gd name="T7" fmla="*/ 64075 h 3225800"/>
              <a:gd name="T8" fmla="*/ 60254 w 2376488"/>
              <a:gd name="T9" fmla="*/ 52946 h 3225800"/>
              <a:gd name="T10" fmla="*/ 62139 w 2376488"/>
              <a:gd name="T11" fmla="*/ 54343 h 3225800"/>
              <a:gd name="T12" fmla="*/ 60666 w 2376488"/>
              <a:gd name="T13" fmla="*/ 56004 h 3225800"/>
              <a:gd name="T14" fmla="*/ 13039 w 2376488"/>
              <a:gd name="T15" fmla="*/ 55382 h 3225800"/>
              <a:gd name="T16" fmla="*/ 13294 w 2376488"/>
              <a:gd name="T17" fmla="*/ 53400 h 3225800"/>
              <a:gd name="T18" fmla="*/ 60862 w 2376488"/>
              <a:gd name="T19" fmla="*/ 46086 h 3225800"/>
              <a:gd name="T20" fmla="*/ 62100 w 2376488"/>
              <a:gd name="T21" fmla="*/ 47846 h 3225800"/>
              <a:gd name="T22" fmla="*/ 60047 w 2376488"/>
              <a:gd name="T23" fmla="*/ 49100 h 3225800"/>
              <a:gd name="T24" fmla="*/ 12774 w 2376488"/>
              <a:gd name="T25" fmla="*/ 48000 h 3225800"/>
              <a:gd name="T26" fmla="*/ 13785 w 2376488"/>
              <a:gd name="T27" fmla="*/ 46152 h 3225800"/>
              <a:gd name="T28" fmla="*/ 61383 w 2376488"/>
              <a:gd name="T29" fmla="*/ 39343 h 3225800"/>
              <a:gd name="T30" fmla="*/ 61884 w 2376488"/>
              <a:gd name="T31" fmla="*/ 41303 h 3225800"/>
              <a:gd name="T32" fmla="*/ 14364 w 2376488"/>
              <a:gd name="T33" fmla="*/ 42086 h 3225800"/>
              <a:gd name="T34" fmla="*/ 12676 w 2376488"/>
              <a:gd name="T35" fmla="*/ 40550 h 3225800"/>
              <a:gd name="T36" fmla="*/ 14364 w 2376488"/>
              <a:gd name="T37" fmla="*/ 39021 h 3225800"/>
              <a:gd name="T38" fmla="*/ 25981 w 2376488"/>
              <a:gd name="T39" fmla="*/ 32695 h 3225800"/>
              <a:gd name="T40" fmla="*/ 25726 w 2376488"/>
              <a:gd name="T41" fmla="*/ 34684 h 3225800"/>
              <a:gd name="T42" fmla="*/ 13783 w 2376488"/>
              <a:gd name="T43" fmla="*/ 34955 h 3225800"/>
              <a:gd name="T44" fmla="*/ 12774 w 2376488"/>
              <a:gd name="T45" fmla="*/ 33112 h 3225800"/>
              <a:gd name="T46" fmla="*/ 40408 w 2376488"/>
              <a:gd name="T47" fmla="*/ 21153 h 3225800"/>
              <a:gd name="T48" fmla="*/ 45730 w 2376488"/>
              <a:gd name="T49" fmla="*/ 21641 h 3225800"/>
              <a:gd name="T50" fmla="*/ 49843 w 2376488"/>
              <a:gd name="T51" fmla="*/ 22425 h 3225800"/>
              <a:gd name="T52" fmla="*/ 57487 w 2376488"/>
              <a:gd name="T53" fmla="*/ 23149 h 3225800"/>
              <a:gd name="T54" fmla="*/ 60458 w 2376488"/>
              <a:gd name="T55" fmla="*/ 26276 h 3225800"/>
              <a:gd name="T56" fmla="*/ 60399 w 2376488"/>
              <a:gd name="T57" fmla="*/ 34517 h 3225800"/>
              <a:gd name="T58" fmla="*/ 54850 w 2376488"/>
              <a:gd name="T59" fmla="*/ 28596 h 3225800"/>
              <a:gd name="T60" fmla="*/ 41677 w 2376488"/>
              <a:gd name="T61" fmla="*/ 35182 h 3225800"/>
              <a:gd name="T62" fmla="*/ 35105 w 2376488"/>
              <a:gd name="T63" fmla="*/ 29690 h 3225800"/>
              <a:gd name="T64" fmla="*/ 29507 w 2376488"/>
              <a:gd name="T65" fmla="*/ 29003 h 3225800"/>
              <a:gd name="T66" fmla="*/ 30491 w 2376488"/>
              <a:gd name="T67" fmla="*/ 25307 h 3225800"/>
              <a:gd name="T68" fmla="*/ 35204 w 2376488"/>
              <a:gd name="T69" fmla="*/ 22469 h 3225800"/>
              <a:gd name="T70" fmla="*/ 47143 w 2376488"/>
              <a:gd name="T71" fmla="*/ 6269 h 3225800"/>
              <a:gd name="T72" fmla="*/ 50854 w 2376488"/>
              <a:gd name="T73" fmla="*/ 8427 h 3225800"/>
              <a:gd name="T74" fmla="*/ 52449 w 2376488"/>
              <a:gd name="T75" fmla="*/ 12004 h 3225800"/>
              <a:gd name="T76" fmla="*/ 53256 w 2376488"/>
              <a:gd name="T77" fmla="*/ 13091 h 3225800"/>
              <a:gd name="T78" fmla="*/ 51967 w 2376488"/>
              <a:gd name="T79" fmla="*/ 15168 h 3225800"/>
              <a:gd name="T80" fmla="*/ 50096 w 2376488"/>
              <a:gd name="T81" fmla="*/ 18205 h 3225800"/>
              <a:gd name="T82" fmla="*/ 46867 w 2376488"/>
              <a:gd name="T83" fmla="*/ 20134 h 3225800"/>
              <a:gd name="T84" fmla="*/ 42782 w 2376488"/>
              <a:gd name="T85" fmla="*/ 19780 h 3225800"/>
              <a:gd name="T86" fmla="*/ 39977 w 2376488"/>
              <a:gd name="T87" fmla="*/ 17400 h 3225800"/>
              <a:gd name="T88" fmla="*/ 38382 w 2376488"/>
              <a:gd name="T89" fmla="*/ 15064 h 3225800"/>
              <a:gd name="T90" fmla="*/ 37338 w 2376488"/>
              <a:gd name="T91" fmla="*/ 12825 h 3225800"/>
              <a:gd name="T92" fmla="*/ 38352 w 2376488"/>
              <a:gd name="T93" fmla="*/ 11923 h 3225800"/>
              <a:gd name="T94" fmla="*/ 39868 w 2376488"/>
              <a:gd name="T95" fmla="*/ 8412 h 3225800"/>
              <a:gd name="T96" fmla="*/ 43589 w 2376488"/>
              <a:gd name="T97" fmla="*/ 6269 h 3225800"/>
              <a:gd name="T98" fmla="*/ 3862 w 2376488"/>
              <a:gd name="T99" fmla="*/ 71907 h 3225800"/>
              <a:gd name="T100" fmla="*/ 69125 w 2376488"/>
              <a:gd name="T101" fmla="*/ 72217 h 3225800"/>
              <a:gd name="T102" fmla="*/ 69852 w 2376488"/>
              <a:gd name="T103" fmla="*/ 3544 h 3225800"/>
              <a:gd name="T104" fmla="*/ 69036 w 2376488"/>
              <a:gd name="T105" fmla="*/ 2791 h 3225800"/>
              <a:gd name="T106" fmla="*/ 70864 w 2376488"/>
              <a:gd name="T107" fmla="*/ 362 h 3225800"/>
              <a:gd name="T108" fmla="*/ 73065 w 2376488"/>
              <a:gd name="T109" fmla="*/ 2016 h 3225800"/>
              <a:gd name="T110" fmla="*/ 73439 w 2376488"/>
              <a:gd name="T111" fmla="*/ 72187 h 3225800"/>
              <a:gd name="T112" fmla="*/ 71827 w 2376488"/>
              <a:gd name="T113" fmla="*/ 74211 h 3225800"/>
              <a:gd name="T114" fmla="*/ 68830 w 2376488"/>
              <a:gd name="T115" fmla="*/ 75016 h 3225800"/>
              <a:gd name="T116" fmla="*/ 1897 w 2376488"/>
              <a:gd name="T117" fmla="*/ 74314 h 3225800"/>
              <a:gd name="T118" fmla="*/ 157 w 2376488"/>
              <a:gd name="T119" fmla="*/ 72365 h 322580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376488" h="3225800">
                <a:moveTo>
                  <a:pt x="477415" y="2719387"/>
                </a:moveTo>
                <a:lnTo>
                  <a:pt x="1162156" y="2719387"/>
                </a:lnTo>
                <a:lnTo>
                  <a:pt x="1169130" y="2720024"/>
                </a:lnTo>
                <a:lnTo>
                  <a:pt x="1175787" y="2720978"/>
                </a:lnTo>
                <a:lnTo>
                  <a:pt x="1182444" y="2722570"/>
                </a:lnTo>
                <a:lnTo>
                  <a:pt x="1188468" y="2724797"/>
                </a:lnTo>
                <a:lnTo>
                  <a:pt x="1194491" y="2727980"/>
                </a:lnTo>
                <a:lnTo>
                  <a:pt x="1200514" y="2731162"/>
                </a:lnTo>
                <a:lnTo>
                  <a:pt x="1205269" y="2735299"/>
                </a:lnTo>
                <a:lnTo>
                  <a:pt x="1210342" y="2739436"/>
                </a:lnTo>
                <a:lnTo>
                  <a:pt x="1214463" y="2744528"/>
                </a:lnTo>
                <a:lnTo>
                  <a:pt x="1218584" y="2749938"/>
                </a:lnTo>
                <a:lnTo>
                  <a:pt x="1222071" y="2755348"/>
                </a:lnTo>
                <a:lnTo>
                  <a:pt x="1224924" y="2761395"/>
                </a:lnTo>
                <a:lnTo>
                  <a:pt x="1227143" y="2767442"/>
                </a:lnTo>
                <a:lnTo>
                  <a:pt x="1228728" y="2774125"/>
                </a:lnTo>
                <a:lnTo>
                  <a:pt x="1229679" y="2780808"/>
                </a:lnTo>
                <a:lnTo>
                  <a:pt x="1230313" y="2787809"/>
                </a:lnTo>
                <a:lnTo>
                  <a:pt x="1229679" y="2794810"/>
                </a:lnTo>
                <a:lnTo>
                  <a:pt x="1228728" y="2801493"/>
                </a:lnTo>
                <a:lnTo>
                  <a:pt x="1227143" y="2808176"/>
                </a:lnTo>
                <a:lnTo>
                  <a:pt x="1224924" y="2814223"/>
                </a:lnTo>
                <a:lnTo>
                  <a:pt x="1222071" y="2820269"/>
                </a:lnTo>
                <a:lnTo>
                  <a:pt x="1218584" y="2825679"/>
                </a:lnTo>
                <a:lnTo>
                  <a:pt x="1214463" y="2831090"/>
                </a:lnTo>
                <a:lnTo>
                  <a:pt x="1210342" y="2836181"/>
                </a:lnTo>
                <a:lnTo>
                  <a:pt x="1205269" y="2840318"/>
                </a:lnTo>
                <a:lnTo>
                  <a:pt x="1200514" y="2844137"/>
                </a:lnTo>
                <a:lnTo>
                  <a:pt x="1194491" y="2847638"/>
                </a:lnTo>
                <a:lnTo>
                  <a:pt x="1188468" y="2850820"/>
                </a:lnTo>
                <a:lnTo>
                  <a:pt x="1182444" y="2853048"/>
                </a:lnTo>
                <a:lnTo>
                  <a:pt x="1175787" y="2854639"/>
                </a:lnTo>
                <a:lnTo>
                  <a:pt x="1169130" y="2855594"/>
                </a:lnTo>
                <a:lnTo>
                  <a:pt x="1162156" y="2855912"/>
                </a:lnTo>
                <a:lnTo>
                  <a:pt x="477415" y="2855912"/>
                </a:lnTo>
                <a:lnTo>
                  <a:pt x="470441" y="2855594"/>
                </a:lnTo>
                <a:lnTo>
                  <a:pt x="464100" y="2854639"/>
                </a:lnTo>
                <a:lnTo>
                  <a:pt x="457126" y="2853048"/>
                </a:lnTo>
                <a:lnTo>
                  <a:pt x="451103" y="2850820"/>
                </a:lnTo>
                <a:lnTo>
                  <a:pt x="445397" y="2847638"/>
                </a:lnTo>
                <a:lnTo>
                  <a:pt x="439374" y="2844137"/>
                </a:lnTo>
                <a:lnTo>
                  <a:pt x="434302" y="2840318"/>
                </a:lnTo>
                <a:lnTo>
                  <a:pt x="429546" y="2836181"/>
                </a:lnTo>
                <a:lnTo>
                  <a:pt x="425108" y="2831090"/>
                </a:lnTo>
                <a:lnTo>
                  <a:pt x="421304" y="2825679"/>
                </a:lnTo>
                <a:lnTo>
                  <a:pt x="417817" y="2820269"/>
                </a:lnTo>
                <a:lnTo>
                  <a:pt x="414964" y="2814223"/>
                </a:lnTo>
                <a:lnTo>
                  <a:pt x="412745" y="2808176"/>
                </a:lnTo>
                <a:lnTo>
                  <a:pt x="410843" y="2801493"/>
                </a:lnTo>
                <a:lnTo>
                  <a:pt x="409575" y="2794810"/>
                </a:lnTo>
                <a:lnTo>
                  <a:pt x="409575" y="2787809"/>
                </a:lnTo>
                <a:lnTo>
                  <a:pt x="409575" y="2780808"/>
                </a:lnTo>
                <a:lnTo>
                  <a:pt x="410843" y="2774125"/>
                </a:lnTo>
                <a:lnTo>
                  <a:pt x="412745" y="2767442"/>
                </a:lnTo>
                <a:lnTo>
                  <a:pt x="414964" y="2761395"/>
                </a:lnTo>
                <a:lnTo>
                  <a:pt x="417817" y="2755348"/>
                </a:lnTo>
                <a:lnTo>
                  <a:pt x="421304" y="2749938"/>
                </a:lnTo>
                <a:lnTo>
                  <a:pt x="425108" y="2744528"/>
                </a:lnTo>
                <a:lnTo>
                  <a:pt x="429546" y="2739436"/>
                </a:lnTo>
                <a:lnTo>
                  <a:pt x="434302" y="2735299"/>
                </a:lnTo>
                <a:lnTo>
                  <a:pt x="439374" y="2731162"/>
                </a:lnTo>
                <a:lnTo>
                  <a:pt x="445397" y="2727980"/>
                </a:lnTo>
                <a:lnTo>
                  <a:pt x="451103" y="2724797"/>
                </a:lnTo>
                <a:lnTo>
                  <a:pt x="457126" y="2722570"/>
                </a:lnTo>
                <a:lnTo>
                  <a:pt x="464100" y="2720978"/>
                </a:lnTo>
                <a:lnTo>
                  <a:pt x="470441" y="2720024"/>
                </a:lnTo>
                <a:lnTo>
                  <a:pt x="477415" y="2719387"/>
                </a:lnTo>
                <a:close/>
                <a:moveTo>
                  <a:pt x="477479" y="2276475"/>
                </a:moveTo>
                <a:lnTo>
                  <a:pt x="1940284" y="2276475"/>
                </a:lnTo>
                <a:lnTo>
                  <a:pt x="1946947" y="2276790"/>
                </a:lnTo>
                <a:lnTo>
                  <a:pt x="1953928" y="2277733"/>
                </a:lnTo>
                <a:lnTo>
                  <a:pt x="1960274" y="2279621"/>
                </a:lnTo>
                <a:lnTo>
                  <a:pt x="1966620" y="2281822"/>
                </a:lnTo>
                <a:lnTo>
                  <a:pt x="1972649" y="2284339"/>
                </a:lnTo>
                <a:lnTo>
                  <a:pt x="1978044" y="2287799"/>
                </a:lnTo>
                <a:lnTo>
                  <a:pt x="1983438" y="2291573"/>
                </a:lnTo>
                <a:lnTo>
                  <a:pt x="1988197" y="2296291"/>
                </a:lnTo>
                <a:lnTo>
                  <a:pt x="1992640" y="2300695"/>
                </a:lnTo>
                <a:lnTo>
                  <a:pt x="1996448" y="2306042"/>
                </a:lnTo>
                <a:lnTo>
                  <a:pt x="1999621" y="2311704"/>
                </a:lnTo>
                <a:lnTo>
                  <a:pt x="2002794" y="2317366"/>
                </a:lnTo>
                <a:lnTo>
                  <a:pt x="2005015" y="2323971"/>
                </a:lnTo>
                <a:lnTo>
                  <a:pt x="2006602" y="2330262"/>
                </a:lnTo>
                <a:lnTo>
                  <a:pt x="2007871" y="2336867"/>
                </a:lnTo>
                <a:lnTo>
                  <a:pt x="2008188" y="2343787"/>
                </a:lnTo>
                <a:lnTo>
                  <a:pt x="2007871" y="2350707"/>
                </a:lnTo>
                <a:lnTo>
                  <a:pt x="2006602" y="2357312"/>
                </a:lnTo>
                <a:lnTo>
                  <a:pt x="2005015" y="2363603"/>
                </a:lnTo>
                <a:lnTo>
                  <a:pt x="2002794" y="2370208"/>
                </a:lnTo>
                <a:lnTo>
                  <a:pt x="1999621" y="2375870"/>
                </a:lnTo>
                <a:lnTo>
                  <a:pt x="1996448" y="2381532"/>
                </a:lnTo>
                <a:lnTo>
                  <a:pt x="1992640" y="2386879"/>
                </a:lnTo>
                <a:lnTo>
                  <a:pt x="1988197" y="2391283"/>
                </a:lnTo>
                <a:lnTo>
                  <a:pt x="1983438" y="2395686"/>
                </a:lnTo>
                <a:lnTo>
                  <a:pt x="1978044" y="2399775"/>
                </a:lnTo>
                <a:lnTo>
                  <a:pt x="1972649" y="2402921"/>
                </a:lnTo>
                <a:lnTo>
                  <a:pt x="1966620" y="2406066"/>
                </a:lnTo>
                <a:lnTo>
                  <a:pt x="1960274" y="2408268"/>
                </a:lnTo>
                <a:lnTo>
                  <a:pt x="1953928" y="2409841"/>
                </a:lnTo>
                <a:lnTo>
                  <a:pt x="1946947" y="2411099"/>
                </a:lnTo>
                <a:lnTo>
                  <a:pt x="1940284" y="2411413"/>
                </a:lnTo>
                <a:lnTo>
                  <a:pt x="477479" y="2411413"/>
                </a:lnTo>
                <a:lnTo>
                  <a:pt x="470498" y="2411099"/>
                </a:lnTo>
                <a:lnTo>
                  <a:pt x="464152" y="2409841"/>
                </a:lnTo>
                <a:lnTo>
                  <a:pt x="457171" y="2408268"/>
                </a:lnTo>
                <a:lnTo>
                  <a:pt x="451142" y="2406066"/>
                </a:lnTo>
                <a:lnTo>
                  <a:pt x="445431" y="2402921"/>
                </a:lnTo>
                <a:lnTo>
                  <a:pt x="439402" y="2399775"/>
                </a:lnTo>
                <a:lnTo>
                  <a:pt x="434325" y="2395686"/>
                </a:lnTo>
                <a:lnTo>
                  <a:pt x="429565" y="2391283"/>
                </a:lnTo>
                <a:lnTo>
                  <a:pt x="425123" y="2386879"/>
                </a:lnTo>
                <a:lnTo>
                  <a:pt x="421315" y="2381532"/>
                </a:lnTo>
                <a:lnTo>
                  <a:pt x="417825" y="2375870"/>
                </a:lnTo>
                <a:lnTo>
                  <a:pt x="414969" y="2370208"/>
                </a:lnTo>
                <a:lnTo>
                  <a:pt x="412748" y="2363603"/>
                </a:lnTo>
                <a:lnTo>
                  <a:pt x="410844" y="2357312"/>
                </a:lnTo>
                <a:lnTo>
                  <a:pt x="409575" y="2350707"/>
                </a:lnTo>
                <a:lnTo>
                  <a:pt x="409575" y="2343787"/>
                </a:lnTo>
                <a:lnTo>
                  <a:pt x="409575" y="2336867"/>
                </a:lnTo>
                <a:lnTo>
                  <a:pt x="410844" y="2330262"/>
                </a:lnTo>
                <a:lnTo>
                  <a:pt x="412748" y="2323971"/>
                </a:lnTo>
                <a:lnTo>
                  <a:pt x="414969" y="2317366"/>
                </a:lnTo>
                <a:lnTo>
                  <a:pt x="417825" y="2311704"/>
                </a:lnTo>
                <a:lnTo>
                  <a:pt x="421315" y="2306042"/>
                </a:lnTo>
                <a:lnTo>
                  <a:pt x="425123" y="2300695"/>
                </a:lnTo>
                <a:lnTo>
                  <a:pt x="429565" y="2296291"/>
                </a:lnTo>
                <a:lnTo>
                  <a:pt x="434325" y="2291573"/>
                </a:lnTo>
                <a:lnTo>
                  <a:pt x="439402" y="2287799"/>
                </a:lnTo>
                <a:lnTo>
                  <a:pt x="445431" y="2284339"/>
                </a:lnTo>
                <a:lnTo>
                  <a:pt x="451142" y="2281822"/>
                </a:lnTo>
                <a:lnTo>
                  <a:pt x="457171" y="2279621"/>
                </a:lnTo>
                <a:lnTo>
                  <a:pt x="464152" y="2277733"/>
                </a:lnTo>
                <a:lnTo>
                  <a:pt x="470498" y="2276790"/>
                </a:lnTo>
                <a:lnTo>
                  <a:pt x="477479" y="2276475"/>
                </a:lnTo>
                <a:close/>
                <a:moveTo>
                  <a:pt x="477479" y="1976437"/>
                </a:moveTo>
                <a:lnTo>
                  <a:pt x="1940284" y="1976437"/>
                </a:lnTo>
                <a:lnTo>
                  <a:pt x="1946947" y="1977068"/>
                </a:lnTo>
                <a:lnTo>
                  <a:pt x="1953928" y="1977698"/>
                </a:lnTo>
                <a:lnTo>
                  <a:pt x="1960274" y="1979590"/>
                </a:lnTo>
                <a:lnTo>
                  <a:pt x="1966620" y="1981797"/>
                </a:lnTo>
                <a:lnTo>
                  <a:pt x="1972649" y="1984634"/>
                </a:lnTo>
                <a:lnTo>
                  <a:pt x="1978044" y="1988102"/>
                </a:lnTo>
                <a:lnTo>
                  <a:pt x="1983438" y="1991886"/>
                </a:lnTo>
                <a:lnTo>
                  <a:pt x="1988197" y="1996300"/>
                </a:lnTo>
                <a:lnTo>
                  <a:pt x="1992640" y="2001029"/>
                </a:lnTo>
                <a:lnTo>
                  <a:pt x="1996448" y="2006073"/>
                </a:lnTo>
                <a:lnTo>
                  <a:pt x="1999621" y="2011748"/>
                </a:lnTo>
                <a:lnTo>
                  <a:pt x="2002794" y="2017738"/>
                </a:lnTo>
                <a:lnTo>
                  <a:pt x="2005015" y="2024044"/>
                </a:lnTo>
                <a:lnTo>
                  <a:pt x="2006602" y="2030665"/>
                </a:lnTo>
                <a:lnTo>
                  <a:pt x="2007871" y="2036970"/>
                </a:lnTo>
                <a:lnTo>
                  <a:pt x="2008188" y="2043906"/>
                </a:lnTo>
                <a:lnTo>
                  <a:pt x="2007871" y="2051158"/>
                </a:lnTo>
                <a:lnTo>
                  <a:pt x="2006602" y="2057463"/>
                </a:lnTo>
                <a:lnTo>
                  <a:pt x="2005015" y="2064084"/>
                </a:lnTo>
                <a:lnTo>
                  <a:pt x="2002794" y="2070389"/>
                </a:lnTo>
                <a:lnTo>
                  <a:pt x="1999621" y="2076064"/>
                </a:lnTo>
                <a:lnTo>
                  <a:pt x="1996448" y="2081739"/>
                </a:lnTo>
                <a:lnTo>
                  <a:pt x="1992640" y="2087099"/>
                </a:lnTo>
                <a:lnTo>
                  <a:pt x="1988197" y="2091513"/>
                </a:lnTo>
                <a:lnTo>
                  <a:pt x="1983438" y="2096242"/>
                </a:lnTo>
                <a:lnTo>
                  <a:pt x="1978044" y="2100025"/>
                </a:lnTo>
                <a:lnTo>
                  <a:pt x="1972649" y="2103493"/>
                </a:lnTo>
                <a:lnTo>
                  <a:pt x="1966620" y="2106016"/>
                </a:lnTo>
                <a:lnTo>
                  <a:pt x="1960274" y="2108538"/>
                </a:lnTo>
                <a:lnTo>
                  <a:pt x="1953928" y="2110429"/>
                </a:lnTo>
                <a:lnTo>
                  <a:pt x="1946947" y="2111060"/>
                </a:lnTo>
                <a:lnTo>
                  <a:pt x="1940284" y="2111375"/>
                </a:lnTo>
                <a:lnTo>
                  <a:pt x="477479" y="2111375"/>
                </a:lnTo>
                <a:lnTo>
                  <a:pt x="470498" y="2111060"/>
                </a:lnTo>
                <a:lnTo>
                  <a:pt x="464152" y="2110429"/>
                </a:lnTo>
                <a:lnTo>
                  <a:pt x="457171" y="2108538"/>
                </a:lnTo>
                <a:lnTo>
                  <a:pt x="451142" y="2106016"/>
                </a:lnTo>
                <a:lnTo>
                  <a:pt x="445431" y="2103493"/>
                </a:lnTo>
                <a:lnTo>
                  <a:pt x="439402" y="2100025"/>
                </a:lnTo>
                <a:lnTo>
                  <a:pt x="434325" y="2096242"/>
                </a:lnTo>
                <a:lnTo>
                  <a:pt x="429565" y="2091513"/>
                </a:lnTo>
                <a:lnTo>
                  <a:pt x="425123" y="2087099"/>
                </a:lnTo>
                <a:lnTo>
                  <a:pt x="421315" y="2081739"/>
                </a:lnTo>
                <a:lnTo>
                  <a:pt x="417825" y="2076064"/>
                </a:lnTo>
                <a:lnTo>
                  <a:pt x="414969" y="2070389"/>
                </a:lnTo>
                <a:lnTo>
                  <a:pt x="412748" y="2064084"/>
                </a:lnTo>
                <a:lnTo>
                  <a:pt x="410844" y="2057463"/>
                </a:lnTo>
                <a:lnTo>
                  <a:pt x="409575" y="2051158"/>
                </a:lnTo>
                <a:lnTo>
                  <a:pt x="409575" y="2043906"/>
                </a:lnTo>
                <a:lnTo>
                  <a:pt x="409575" y="2036970"/>
                </a:lnTo>
                <a:lnTo>
                  <a:pt x="410844" y="2030665"/>
                </a:lnTo>
                <a:lnTo>
                  <a:pt x="412748" y="2024044"/>
                </a:lnTo>
                <a:lnTo>
                  <a:pt x="414969" y="2017738"/>
                </a:lnTo>
                <a:lnTo>
                  <a:pt x="417825" y="2011748"/>
                </a:lnTo>
                <a:lnTo>
                  <a:pt x="421315" y="2006073"/>
                </a:lnTo>
                <a:lnTo>
                  <a:pt x="425123" y="2001029"/>
                </a:lnTo>
                <a:lnTo>
                  <a:pt x="429565" y="1996300"/>
                </a:lnTo>
                <a:lnTo>
                  <a:pt x="434325" y="1991886"/>
                </a:lnTo>
                <a:lnTo>
                  <a:pt x="439402" y="1988102"/>
                </a:lnTo>
                <a:lnTo>
                  <a:pt x="445431" y="1984634"/>
                </a:lnTo>
                <a:lnTo>
                  <a:pt x="451142" y="1981797"/>
                </a:lnTo>
                <a:lnTo>
                  <a:pt x="457171" y="1979590"/>
                </a:lnTo>
                <a:lnTo>
                  <a:pt x="464152" y="1977698"/>
                </a:lnTo>
                <a:lnTo>
                  <a:pt x="470498" y="1977068"/>
                </a:lnTo>
                <a:lnTo>
                  <a:pt x="477479" y="1976437"/>
                </a:lnTo>
                <a:close/>
                <a:moveTo>
                  <a:pt x="477479" y="1676400"/>
                </a:moveTo>
                <a:lnTo>
                  <a:pt x="1940284" y="1676400"/>
                </a:lnTo>
                <a:lnTo>
                  <a:pt x="1946947" y="1676715"/>
                </a:lnTo>
                <a:lnTo>
                  <a:pt x="1953928" y="1677973"/>
                </a:lnTo>
                <a:lnTo>
                  <a:pt x="1960274" y="1679231"/>
                </a:lnTo>
                <a:lnTo>
                  <a:pt x="1966620" y="1681747"/>
                </a:lnTo>
                <a:lnTo>
                  <a:pt x="1972649" y="1684578"/>
                </a:lnTo>
                <a:lnTo>
                  <a:pt x="1978044" y="1688038"/>
                </a:lnTo>
                <a:lnTo>
                  <a:pt x="1983438" y="1691813"/>
                </a:lnTo>
                <a:lnTo>
                  <a:pt x="1988197" y="1695902"/>
                </a:lnTo>
                <a:lnTo>
                  <a:pt x="1992640" y="1700934"/>
                </a:lnTo>
                <a:lnTo>
                  <a:pt x="1996448" y="1706282"/>
                </a:lnTo>
                <a:lnTo>
                  <a:pt x="1999621" y="1711629"/>
                </a:lnTo>
                <a:lnTo>
                  <a:pt x="2002794" y="1717605"/>
                </a:lnTo>
                <a:lnTo>
                  <a:pt x="2005015" y="1723581"/>
                </a:lnTo>
                <a:lnTo>
                  <a:pt x="2006602" y="1730187"/>
                </a:lnTo>
                <a:lnTo>
                  <a:pt x="2007871" y="1736792"/>
                </a:lnTo>
                <a:lnTo>
                  <a:pt x="2008188" y="1743712"/>
                </a:lnTo>
                <a:lnTo>
                  <a:pt x="2007871" y="1750632"/>
                </a:lnTo>
                <a:lnTo>
                  <a:pt x="2006602" y="1757552"/>
                </a:lnTo>
                <a:lnTo>
                  <a:pt x="2005015" y="1763843"/>
                </a:lnTo>
                <a:lnTo>
                  <a:pt x="2002794" y="1769819"/>
                </a:lnTo>
                <a:lnTo>
                  <a:pt x="1999621" y="1776110"/>
                </a:lnTo>
                <a:lnTo>
                  <a:pt x="1996448" y="1781771"/>
                </a:lnTo>
                <a:lnTo>
                  <a:pt x="1992640" y="1786490"/>
                </a:lnTo>
                <a:lnTo>
                  <a:pt x="1988197" y="1791522"/>
                </a:lnTo>
                <a:lnTo>
                  <a:pt x="1983438" y="1795611"/>
                </a:lnTo>
                <a:lnTo>
                  <a:pt x="1978044" y="1799700"/>
                </a:lnTo>
                <a:lnTo>
                  <a:pt x="1972649" y="1803160"/>
                </a:lnTo>
                <a:lnTo>
                  <a:pt x="1966620" y="1805991"/>
                </a:lnTo>
                <a:lnTo>
                  <a:pt x="1960274" y="1808193"/>
                </a:lnTo>
                <a:lnTo>
                  <a:pt x="1953928" y="1809766"/>
                </a:lnTo>
                <a:lnTo>
                  <a:pt x="1946947" y="1810709"/>
                </a:lnTo>
                <a:lnTo>
                  <a:pt x="1940284" y="1811338"/>
                </a:lnTo>
                <a:lnTo>
                  <a:pt x="477479" y="1811338"/>
                </a:lnTo>
                <a:lnTo>
                  <a:pt x="470498" y="1810709"/>
                </a:lnTo>
                <a:lnTo>
                  <a:pt x="464152" y="1809766"/>
                </a:lnTo>
                <a:lnTo>
                  <a:pt x="457171" y="1808193"/>
                </a:lnTo>
                <a:lnTo>
                  <a:pt x="451142" y="1805991"/>
                </a:lnTo>
                <a:lnTo>
                  <a:pt x="445431" y="1803160"/>
                </a:lnTo>
                <a:lnTo>
                  <a:pt x="439402" y="1799700"/>
                </a:lnTo>
                <a:lnTo>
                  <a:pt x="434325" y="1795611"/>
                </a:lnTo>
                <a:lnTo>
                  <a:pt x="429565" y="1791522"/>
                </a:lnTo>
                <a:lnTo>
                  <a:pt x="425123" y="1786490"/>
                </a:lnTo>
                <a:lnTo>
                  <a:pt x="421315" y="1781771"/>
                </a:lnTo>
                <a:lnTo>
                  <a:pt x="417825" y="1776110"/>
                </a:lnTo>
                <a:lnTo>
                  <a:pt x="414969" y="1769819"/>
                </a:lnTo>
                <a:lnTo>
                  <a:pt x="412748" y="1763843"/>
                </a:lnTo>
                <a:lnTo>
                  <a:pt x="410844" y="1757552"/>
                </a:lnTo>
                <a:lnTo>
                  <a:pt x="409575" y="1750632"/>
                </a:lnTo>
                <a:lnTo>
                  <a:pt x="409575" y="1743712"/>
                </a:lnTo>
                <a:lnTo>
                  <a:pt x="409575" y="1736792"/>
                </a:lnTo>
                <a:lnTo>
                  <a:pt x="410844" y="1730187"/>
                </a:lnTo>
                <a:lnTo>
                  <a:pt x="412748" y="1723581"/>
                </a:lnTo>
                <a:lnTo>
                  <a:pt x="414969" y="1717605"/>
                </a:lnTo>
                <a:lnTo>
                  <a:pt x="417825" y="1711629"/>
                </a:lnTo>
                <a:lnTo>
                  <a:pt x="421315" y="1706282"/>
                </a:lnTo>
                <a:lnTo>
                  <a:pt x="425123" y="1700934"/>
                </a:lnTo>
                <a:lnTo>
                  <a:pt x="429565" y="1695902"/>
                </a:lnTo>
                <a:lnTo>
                  <a:pt x="434325" y="1691813"/>
                </a:lnTo>
                <a:lnTo>
                  <a:pt x="439402" y="1688038"/>
                </a:lnTo>
                <a:lnTo>
                  <a:pt x="445431" y="1684578"/>
                </a:lnTo>
                <a:lnTo>
                  <a:pt x="451142" y="1681747"/>
                </a:lnTo>
                <a:lnTo>
                  <a:pt x="457171" y="1679231"/>
                </a:lnTo>
                <a:lnTo>
                  <a:pt x="464152" y="1677973"/>
                </a:lnTo>
                <a:lnTo>
                  <a:pt x="470498" y="1676715"/>
                </a:lnTo>
                <a:lnTo>
                  <a:pt x="477479" y="1676400"/>
                </a:lnTo>
                <a:close/>
                <a:moveTo>
                  <a:pt x="477325" y="1376362"/>
                </a:moveTo>
                <a:lnTo>
                  <a:pt x="783466" y="1376362"/>
                </a:lnTo>
                <a:lnTo>
                  <a:pt x="790431" y="1376677"/>
                </a:lnTo>
                <a:lnTo>
                  <a:pt x="796763" y="1377935"/>
                </a:lnTo>
                <a:lnTo>
                  <a:pt x="803411" y="1379508"/>
                </a:lnTo>
                <a:lnTo>
                  <a:pt x="809743" y="1381709"/>
                </a:lnTo>
                <a:lnTo>
                  <a:pt x="815442" y="1384226"/>
                </a:lnTo>
                <a:lnTo>
                  <a:pt x="821457" y="1387686"/>
                </a:lnTo>
                <a:lnTo>
                  <a:pt x="826522" y="1392089"/>
                </a:lnTo>
                <a:lnTo>
                  <a:pt x="831271" y="1396178"/>
                </a:lnTo>
                <a:lnTo>
                  <a:pt x="835703" y="1401211"/>
                </a:lnTo>
                <a:lnTo>
                  <a:pt x="839503" y="1405929"/>
                </a:lnTo>
                <a:lnTo>
                  <a:pt x="842985" y="1411591"/>
                </a:lnTo>
                <a:lnTo>
                  <a:pt x="845834" y="1417882"/>
                </a:lnTo>
                <a:lnTo>
                  <a:pt x="848050" y="1423858"/>
                </a:lnTo>
                <a:lnTo>
                  <a:pt x="849950" y="1430149"/>
                </a:lnTo>
                <a:lnTo>
                  <a:pt x="850583" y="1437069"/>
                </a:lnTo>
                <a:lnTo>
                  <a:pt x="850900" y="1443989"/>
                </a:lnTo>
                <a:lnTo>
                  <a:pt x="850583" y="1450594"/>
                </a:lnTo>
                <a:lnTo>
                  <a:pt x="849950" y="1457514"/>
                </a:lnTo>
                <a:lnTo>
                  <a:pt x="848050" y="1463805"/>
                </a:lnTo>
                <a:lnTo>
                  <a:pt x="845834" y="1470095"/>
                </a:lnTo>
                <a:lnTo>
                  <a:pt x="842985" y="1476072"/>
                </a:lnTo>
                <a:lnTo>
                  <a:pt x="839503" y="1481419"/>
                </a:lnTo>
                <a:lnTo>
                  <a:pt x="835703" y="1486766"/>
                </a:lnTo>
                <a:lnTo>
                  <a:pt x="831271" y="1491484"/>
                </a:lnTo>
                <a:lnTo>
                  <a:pt x="826522" y="1495888"/>
                </a:lnTo>
                <a:lnTo>
                  <a:pt x="821457" y="1499662"/>
                </a:lnTo>
                <a:lnTo>
                  <a:pt x="815442" y="1503122"/>
                </a:lnTo>
                <a:lnTo>
                  <a:pt x="809743" y="1505953"/>
                </a:lnTo>
                <a:lnTo>
                  <a:pt x="803411" y="1508155"/>
                </a:lnTo>
                <a:lnTo>
                  <a:pt x="796763" y="1509728"/>
                </a:lnTo>
                <a:lnTo>
                  <a:pt x="790431" y="1510986"/>
                </a:lnTo>
                <a:lnTo>
                  <a:pt x="783466" y="1511300"/>
                </a:lnTo>
                <a:lnTo>
                  <a:pt x="477325" y="1511300"/>
                </a:lnTo>
                <a:lnTo>
                  <a:pt x="470360" y="1510986"/>
                </a:lnTo>
                <a:lnTo>
                  <a:pt x="464028" y="1509728"/>
                </a:lnTo>
                <a:lnTo>
                  <a:pt x="457063" y="1508155"/>
                </a:lnTo>
                <a:lnTo>
                  <a:pt x="451048" y="1505953"/>
                </a:lnTo>
                <a:lnTo>
                  <a:pt x="445349" y="1503122"/>
                </a:lnTo>
                <a:lnTo>
                  <a:pt x="439334" y="1499662"/>
                </a:lnTo>
                <a:lnTo>
                  <a:pt x="434269" y="1495888"/>
                </a:lnTo>
                <a:lnTo>
                  <a:pt x="429520" y="1491484"/>
                </a:lnTo>
                <a:lnTo>
                  <a:pt x="425088" y="1486766"/>
                </a:lnTo>
                <a:lnTo>
                  <a:pt x="421289" y="1481419"/>
                </a:lnTo>
                <a:lnTo>
                  <a:pt x="417806" y="1476072"/>
                </a:lnTo>
                <a:lnTo>
                  <a:pt x="414957" y="1470095"/>
                </a:lnTo>
                <a:lnTo>
                  <a:pt x="412741" y="1463805"/>
                </a:lnTo>
                <a:lnTo>
                  <a:pt x="410841" y="1457514"/>
                </a:lnTo>
                <a:lnTo>
                  <a:pt x="409575" y="1450594"/>
                </a:lnTo>
                <a:lnTo>
                  <a:pt x="409575" y="1443989"/>
                </a:lnTo>
                <a:lnTo>
                  <a:pt x="409575" y="1437069"/>
                </a:lnTo>
                <a:lnTo>
                  <a:pt x="410841" y="1430149"/>
                </a:lnTo>
                <a:lnTo>
                  <a:pt x="412741" y="1423858"/>
                </a:lnTo>
                <a:lnTo>
                  <a:pt x="414957" y="1417882"/>
                </a:lnTo>
                <a:lnTo>
                  <a:pt x="417806" y="1411591"/>
                </a:lnTo>
                <a:lnTo>
                  <a:pt x="421289" y="1405929"/>
                </a:lnTo>
                <a:lnTo>
                  <a:pt x="425088" y="1401211"/>
                </a:lnTo>
                <a:lnTo>
                  <a:pt x="429520" y="1396178"/>
                </a:lnTo>
                <a:lnTo>
                  <a:pt x="434269" y="1392089"/>
                </a:lnTo>
                <a:lnTo>
                  <a:pt x="439334" y="1387686"/>
                </a:lnTo>
                <a:lnTo>
                  <a:pt x="445349" y="1384226"/>
                </a:lnTo>
                <a:lnTo>
                  <a:pt x="451048" y="1381709"/>
                </a:lnTo>
                <a:lnTo>
                  <a:pt x="457063" y="1379508"/>
                </a:lnTo>
                <a:lnTo>
                  <a:pt x="464028" y="1377935"/>
                </a:lnTo>
                <a:lnTo>
                  <a:pt x="470360" y="1376677"/>
                </a:lnTo>
                <a:lnTo>
                  <a:pt x="477325" y="1376362"/>
                </a:lnTo>
                <a:close/>
                <a:moveTo>
                  <a:pt x="1305682" y="909637"/>
                </a:moveTo>
                <a:lnTo>
                  <a:pt x="1307590" y="922668"/>
                </a:lnTo>
                <a:lnTo>
                  <a:pt x="1310451" y="941103"/>
                </a:lnTo>
                <a:lnTo>
                  <a:pt x="1314901" y="964305"/>
                </a:lnTo>
                <a:lnTo>
                  <a:pt x="1319987" y="991956"/>
                </a:lnTo>
                <a:lnTo>
                  <a:pt x="1333021" y="1054252"/>
                </a:lnTo>
                <a:lnTo>
                  <a:pt x="1347644" y="1121315"/>
                </a:lnTo>
                <a:lnTo>
                  <a:pt x="1374665" y="1241138"/>
                </a:lnTo>
                <a:lnTo>
                  <a:pt x="1386427" y="1293898"/>
                </a:lnTo>
                <a:lnTo>
                  <a:pt x="1430933" y="1032957"/>
                </a:lnTo>
                <a:lnTo>
                  <a:pt x="1404865" y="971297"/>
                </a:lnTo>
                <a:lnTo>
                  <a:pt x="1447781" y="930614"/>
                </a:lnTo>
                <a:lnTo>
                  <a:pt x="1461133" y="930614"/>
                </a:lnTo>
                <a:lnTo>
                  <a:pt x="1463994" y="930614"/>
                </a:lnTo>
                <a:lnTo>
                  <a:pt x="1477663" y="930614"/>
                </a:lnTo>
                <a:lnTo>
                  <a:pt x="1520897" y="971297"/>
                </a:lnTo>
                <a:lnTo>
                  <a:pt x="1506909" y="1001809"/>
                </a:lnTo>
                <a:lnTo>
                  <a:pt x="1498326" y="1023422"/>
                </a:lnTo>
                <a:lnTo>
                  <a:pt x="1495147" y="1030096"/>
                </a:lnTo>
                <a:lnTo>
                  <a:pt x="1494512" y="1032957"/>
                </a:lnTo>
                <a:lnTo>
                  <a:pt x="1496419" y="1044399"/>
                </a:lnTo>
                <a:lnTo>
                  <a:pt x="1501823" y="1073957"/>
                </a:lnTo>
                <a:lnTo>
                  <a:pt x="1517082" y="1163904"/>
                </a:lnTo>
                <a:lnTo>
                  <a:pt x="1538699" y="1293898"/>
                </a:lnTo>
                <a:lnTo>
                  <a:pt x="1551097" y="1241138"/>
                </a:lnTo>
                <a:lnTo>
                  <a:pt x="1577482" y="1121315"/>
                </a:lnTo>
                <a:lnTo>
                  <a:pt x="1592105" y="1054252"/>
                </a:lnTo>
                <a:lnTo>
                  <a:pt x="1605139" y="991956"/>
                </a:lnTo>
                <a:lnTo>
                  <a:pt x="1610543" y="964305"/>
                </a:lnTo>
                <a:lnTo>
                  <a:pt x="1614676" y="941103"/>
                </a:lnTo>
                <a:lnTo>
                  <a:pt x="1618172" y="922668"/>
                </a:lnTo>
                <a:lnTo>
                  <a:pt x="1619762" y="909637"/>
                </a:lnTo>
                <a:lnTo>
                  <a:pt x="1622623" y="910273"/>
                </a:lnTo>
                <a:lnTo>
                  <a:pt x="1627074" y="911544"/>
                </a:lnTo>
                <a:lnTo>
                  <a:pt x="1650280" y="918854"/>
                </a:lnTo>
                <a:lnTo>
                  <a:pt x="1679844" y="928389"/>
                </a:lnTo>
                <a:lnTo>
                  <a:pt x="1713859" y="939831"/>
                </a:lnTo>
                <a:lnTo>
                  <a:pt x="1750099" y="952545"/>
                </a:lnTo>
                <a:lnTo>
                  <a:pt x="1787928" y="966212"/>
                </a:lnTo>
                <a:lnTo>
                  <a:pt x="1806048" y="973522"/>
                </a:lnTo>
                <a:lnTo>
                  <a:pt x="1824168" y="980832"/>
                </a:lnTo>
                <a:lnTo>
                  <a:pt x="1841334" y="988142"/>
                </a:lnTo>
                <a:lnTo>
                  <a:pt x="1857547" y="995452"/>
                </a:lnTo>
                <a:lnTo>
                  <a:pt x="1872806" y="1002763"/>
                </a:lnTo>
                <a:lnTo>
                  <a:pt x="1886475" y="1009755"/>
                </a:lnTo>
                <a:lnTo>
                  <a:pt x="1896966" y="1020561"/>
                </a:lnTo>
                <a:lnTo>
                  <a:pt x="1902688" y="1027236"/>
                </a:lnTo>
                <a:lnTo>
                  <a:pt x="1908728" y="1034546"/>
                </a:lnTo>
                <a:lnTo>
                  <a:pt x="1915086" y="1042810"/>
                </a:lnTo>
                <a:lnTo>
                  <a:pt x="1921126" y="1052027"/>
                </a:lnTo>
                <a:lnTo>
                  <a:pt x="1927484" y="1062833"/>
                </a:lnTo>
                <a:lnTo>
                  <a:pt x="1933842" y="1074593"/>
                </a:lnTo>
                <a:lnTo>
                  <a:pt x="1939882" y="1088260"/>
                </a:lnTo>
                <a:lnTo>
                  <a:pt x="1945604" y="1103198"/>
                </a:lnTo>
                <a:lnTo>
                  <a:pt x="1948147" y="1111780"/>
                </a:lnTo>
                <a:lnTo>
                  <a:pt x="1951008" y="1120679"/>
                </a:lnTo>
                <a:lnTo>
                  <a:pt x="1953551" y="1129896"/>
                </a:lnTo>
                <a:lnTo>
                  <a:pt x="1956412" y="1139431"/>
                </a:lnTo>
                <a:lnTo>
                  <a:pt x="1958637" y="1149602"/>
                </a:lnTo>
                <a:lnTo>
                  <a:pt x="1960863" y="1160408"/>
                </a:lnTo>
                <a:lnTo>
                  <a:pt x="1963088" y="1171532"/>
                </a:lnTo>
                <a:lnTo>
                  <a:pt x="1964995" y="1183292"/>
                </a:lnTo>
                <a:lnTo>
                  <a:pt x="1966903" y="1195688"/>
                </a:lnTo>
                <a:lnTo>
                  <a:pt x="1968492" y="1208719"/>
                </a:lnTo>
                <a:lnTo>
                  <a:pt x="1970082" y="1222386"/>
                </a:lnTo>
                <a:lnTo>
                  <a:pt x="1971353" y="1236688"/>
                </a:lnTo>
                <a:lnTo>
                  <a:pt x="1971989" y="1247177"/>
                </a:lnTo>
                <a:lnTo>
                  <a:pt x="1972307" y="1266883"/>
                </a:lnTo>
                <a:lnTo>
                  <a:pt x="1973260" y="1326953"/>
                </a:lnTo>
                <a:lnTo>
                  <a:pt x="1974850" y="1481738"/>
                </a:lnTo>
                <a:lnTo>
                  <a:pt x="1951644" y="1484281"/>
                </a:lnTo>
                <a:lnTo>
                  <a:pt x="1929073" y="1487459"/>
                </a:lnTo>
                <a:lnTo>
                  <a:pt x="1906503" y="1489684"/>
                </a:lnTo>
                <a:lnTo>
                  <a:pt x="1883614" y="1491909"/>
                </a:lnTo>
                <a:lnTo>
                  <a:pt x="1836884" y="1495723"/>
                </a:lnTo>
                <a:lnTo>
                  <a:pt x="1786974" y="1499537"/>
                </a:lnTo>
                <a:lnTo>
                  <a:pt x="1786339" y="1378760"/>
                </a:lnTo>
                <a:lnTo>
                  <a:pt x="1786339" y="1291991"/>
                </a:lnTo>
                <a:lnTo>
                  <a:pt x="1786021" y="1285953"/>
                </a:lnTo>
                <a:lnTo>
                  <a:pt x="1785385" y="1279914"/>
                </a:lnTo>
                <a:lnTo>
                  <a:pt x="1784431" y="1268472"/>
                </a:lnTo>
                <a:lnTo>
                  <a:pt x="1782524" y="1257665"/>
                </a:lnTo>
                <a:lnTo>
                  <a:pt x="1779663" y="1247813"/>
                </a:lnTo>
                <a:lnTo>
                  <a:pt x="1776166" y="1238595"/>
                </a:lnTo>
                <a:lnTo>
                  <a:pt x="1772351" y="1229696"/>
                </a:lnTo>
                <a:lnTo>
                  <a:pt x="1768536" y="1221115"/>
                </a:lnTo>
                <a:lnTo>
                  <a:pt x="1764404" y="1213486"/>
                </a:lnTo>
                <a:lnTo>
                  <a:pt x="1764404" y="1504622"/>
                </a:lnTo>
                <a:lnTo>
                  <a:pt x="1729118" y="1506847"/>
                </a:lnTo>
                <a:lnTo>
                  <a:pt x="1692878" y="1508754"/>
                </a:lnTo>
                <a:lnTo>
                  <a:pt x="1655366" y="1510343"/>
                </a:lnTo>
                <a:lnTo>
                  <a:pt x="1616583" y="1511933"/>
                </a:lnTo>
                <a:lnTo>
                  <a:pt x="1577800" y="1512886"/>
                </a:lnTo>
                <a:lnTo>
                  <a:pt x="1538699" y="1513840"/>
                </a:lnTo>
                <a:lnTo>
                  <a:pt x="1500552" y="1514157"/>
                </a:lnTo>
                <a:lnTo>
                  <a:pt x="1462722" y="1514475"/>
                </a:lnTo>
                <a:lnTo>
                  <a:pt x="1424575" y="1514157"/>
                </a:lnTo>
                <a:lnTo>
                  <a:pt x="1386110" y="1513840"/>
                </a:lnTo>
                <a:lnTo>
                  <a:pt x="1346691" y="1512886"/>
                </a:lnTo>
                <a:lnTo>
                  <a:pt x="1307590" y="1511933"/>
                </a:lnTo>
                <a:lnTo>
                  <a:pt x="1268489" y="1510343"/>
                </a:lnTo>
                <a:lnTo>
                  <a:pt x="1230659" y="1508754"/>
                </a:lnTo>
                <a:lnTo>
                  <a:pt x="1193783" y="1506847"/>
                </a:lnTo>
                <a:lnTo>
                  <a:pt x="1158815" y="1504622"/>
                </a:lnTo>
                <a:lnTo>
                  <a:pt x="1158815" y="1213486"/>
                </a:lnTo>
                <a:lnTo>
                  <a:pt x="1155000" y="1222068"/>
                </a:lnTo>
                <a:lnTo>
                  <a:pt x="1150867" y="1230967"/>
                </a:lnTo>
                <a:lnTo>
                  <a:pt x="1146735" y="1240185"/>
                </a:lnTo>
                <a:lnTo>
                  <a:pt x="1142284" y="1250037"/>
                </a:lnTo>
                <a:lnTo>
                  <a:pt x="1138469" y="1260208"/>
                </a:lnTo>
                <a:lnTo>
                  <a:pt x="1137198" y="1265611"/>
                </a:lnTo>
                <a:lnTo>
                  <a:pt x="1135608" y="1271014"/>
                </a:lnTo>
                <a:lnTo>
                  <a:pt x="1134337" y="1276735"/>
                </a:lnTo>
                <a:lnTo>
                  <a:pt x="1133701" y="1282774"/>
                </a:lnTo>
                <a:lnTo>
                  <a:pt x="1133065" y="1289131"/>
                </a:lnTo>
                <a:lnTo>
                  <a:pt x="1132747" y="1295170"/>
                </a:lnTo>
                <a:lnTo>
                  <a:pt x="1132429" y="1381303"/>
                </a:lnTo>
                <a:lnTo>
                  <a:pt x="1131794" y="1502715"/>
                </a:lnTo>
                <a:lnTo>
                  <a:pt x="1106680" y="1500808"/>
                </a:lnTo>
                <a:lnTo>
                  <a:pt x="1083156" y="1498584"/>
                </a:lnTo>
                <a:lnTo>
                  <a:pt x="1060585" y="1495723"/>
                </a:lnTo>
                <a:lnTo>
                  <a:pt x="1038651" y="1493180"/>
                </a:lnTo>
                <a:lnTo>
                  <a:pt x="995417" y="1487777"/>
                </a:lnTo>
                <a:lnTo>
                  <a:pt x="950912" y="1481738"/>
                </a:lnTo>
                <a:lnTo>
                  <a:pt x="952183" y="1326953"/>
                </a:lnTo>
                <a:lnTo>
                  <a:pt x="952819" y="1266883"/>
                </a:lnTo>
                <a:lnTo>
                  <a:pt x="953455" y="1247177"/>
                </a:lnTo>
                <a:lnTo>
                  <a:pt x="954091" y="1236688"/>
                </a:lnTo>
                <a:lnTo>
                  <a:pt x="955044" y="1222386"/>
                </a:lnTo>
                <a:lnTo>
                  <a:pt x="956634" y="1208719"/>
                </a:lnTo>
                <a:lnTo>
                  <a:pt x="958223" y="1195688"/>
                </a:lnTo>
                <a:lnTo>
                  <a:pt x="960131" y="1183292"/>
                </a:lnTo>
                <a:lnTo>
                  <a:pt x="962038" y="1171532"/>
                </a:lnTo>
                <a:lnTo>
                  <a:pt x="964263" y="1160408"/>
                </a:lnTo>
                <a:lnTo>
                  <a:pt x="966489" y="1149602"/>
                </a:lnTo>
                <a:lnTo>
                  <a:pt x="969032" y="1139431"/>
                </a:lnTo>
                <a:lnTo>
                  <a:pt x="971575" y="1129896"/>
                </a:lnTo>
                <a:lnTo>
                  <a:pt x="974118" y="1120679"/>
                </a:lnTo>
                <a:lnTo>
                  <a:pt x="976979" y="1111780"/>
                </a:lnTo>
                <a:lnTo>
                  <a:pt x="979522" y="1103198"/>
                </a:lnTo>
                <a:lnTo>
                  <a:pt x="985244" y="1088260"/>
                </a:lnTo>
                <a:lnTo>
                  <a:pt x="991602" y="1074593"/>
                </a:lnTo>
                <a:lnTo>
                  <a:pt x="997960" y="1062833"/>
                </a:lnTo>
                <a:lnTo>
                  <a:pt x="1004000" y="1052027"/>
                </a:lnTo>
                <a:lnTo>
                  <a:pt x="1010358" y="1042810"/>
                </a:lnTo>
                <a:lnTo>
                  <a:pt x="1016398" y="1034546"/>
                </a:lnTo>
                <a:lnTo>
                  <a:pt x="1022438" y="1027236"/>
                </a:lnTo>
                <a:lnTo>
                  <a:pt x="1028160" y="1020561"/>
                </a:lnTo>
                <a:lnTo>
                  <a:pt x="1038651" y="1009755"/>
                </a:lnTo>
                <a:lnTo>
                  <a:pt x="1052320" y="1002763"/>
                </a:lnTo>
                <a:lnTo>
                  <a:pt x="1067261" y="995452"/>
                </a:lnTo>
                <a:lnTo>
                  <a:pt x="1083792" y="988142"/>
                </a:lnTo>
                <a:lnTo>
                  <a:pt x="1100958" y="980832"/>
                </a:lnTo>
                <a:lnTo>
                  <a:pt x="1119078" y="973522"/>
                </a:lnTo>
                <a:lnTo>
                  <a:pt x="1137516" y="966212"/>
                </a:lnTo>
                <a:lnTo>
                  <a:pt x="1174709" y="952545"/>
                </a:lnTo>
                <a:lnTo>
                  <a:pt x="1211268" y="939831"/>
                </a:lnTo>
                <a:lnTo>
                  <a:pt x="1245282" y="928389"/>
                </a:lnTo>
                <a:lnTo>
                  <a:pt x="1274847" y="918854"/>
                </a:lnTo>
                <a:lnTo>
                  <a:pt x="1298371" y="911544"/>
                </a:lnTo>
                <a:lnTo>
                  <a:pt x="1302821" y="910273"/>
                </a:lnTo>
                <a:lnTo>
                  <a:pt x="1305682" y="909637"/>
                </a:lnTo>
                <a:close/>
                <a:moveTo>
                  <a:pt x="1453656" y="261937"/>
                </a:moveTo>
                <a:lnTo>
                  <a:pt x="1465744" y="261937"/>
                </a:lnTo>
                <a:lnTo>
                  <a:pt x="1477831" y="261937"/>
                </a:lnTo>
                <a:lnTo>
                  <a:pt x="1489600" y="263208"/>
                </a:lnTo>
                <a:lnTo>
                  <a:pt x="1501052" y="264798"/>
                </a:lnTo>
                <a:lnTo>
                  <a:pt x="1512185" y="267022"/>
                </a:lnTo>
                <a:lnTo>
                  <a:pt x="1523318" y="269565"/>
                </a:lnTo>
                <a:lnTo>
                  <a:pt x="1534133" y="273061"/>
                </a:lnTo>
                <a:lnTo>
                  <a:pt x="1544311" y="276875"/>
                </a:lnTo>
                <a:lnTo>
                  <a:pt x="1554490" y="281643"/>
                </a:lnTo>
                <a:lnTo>
                  <a:pt x="1564033" y="286410"/>
                </a:lnTo>
                <a:lnTo>
                  <a:pt x="1573575" y="291813"/>
                </a:lnTo>
                <a:lnTo>
                  <a:pt x="1582800" y="298170"/>
                </a:lnTo>
                <a:lnTo>
                  <a:pt x="1591388" y="304526"/>
                </a:lnTo>
                <a:lnTo>
                  <a:pt x="1599977" y="311519"/>
                </a:lnTo>
                <a:lnTo>
                  <a:pt x="1607929" y="319147"/>
                </a:lnTo>
                <a:lnTo>
                  <a:pt x="1615563" y="326775"/>
                </a:lnTo>
                <a:lnTo>
                  <a:pt x="1623197" y="335038"/>
                </a:lnTo>
                <a:lnTo>
                  <a:pt x="1630195" y="343937"/>
                </a:lnTo>
                <a:lnTo>
                  <a:pt x="1637193" y="352837"/>
                </a:lnTo>
                <a:lnTo>
                  <a:pt x="1643237" y="362372"/>
                </a:lnTo>
                <a:lnTo>
                  <a:pt x="1649280" y="372224"/>
                </a:lnTo>
                <a:lnTo>
                  <a:pt x="1654688" y="382713"/>
                </a:lnTo>
                <a:lnTo>
                  <a:pt x="1660095" y="392883"/>
                </a:lnTo>
                <a:lnTo>
                  <a:pt x="1664867" y="404007"/>
                </a:lnTo>
                <a:lnTo>
                  <a:pt x="1669320" y="415131"/>
                </a:lnTo>
                <a:lnTo>
                  <a:pt x="1673137" y="426573"/>
                </a:lnTo>
                <a:lnTo>
                  <a:pt x="1676636" y="438333"/>
                </a:lnTo>
                <a:lnTo>
                  <a:pt x="1679817" y="450411"/>
                </a:lnTo>
                <a:lnTo>
                  <a:pt x="1682361" y="462806"/>
                </a:lnTo>
                <a:lnTo>
                  <a:pt x="1684588" y="474884"/>
                </a:lnTo>
                <a:lnTo>
                  <a:pt x="1686497" y="487915"/>
                </a:lnTo>
                <a:lnTo>
                  <a:pt x="1687769" y="500628"/>
                </a:lnTo>
                <a:lnTo>
                  <a:pt x="1688405" y="513659"/>
                </a:lnTo>
                <a:lnTo>
                  <a:pt x="1694767" y="516202"/>
                </a:lnTo>
                <a:lnTo>
                  <a:pt x="1700492" y="519698"/>
                </a:lnTo>
                <a:lnTo>
                  <a:pt x="1702719" y="521605"/>
                </a:lnTo>
                <a:lnTo>
                  <a:pt x="1705264" y="523512"/>
                </a:lnTo>
                <a:lnTo>
                  <a:pt x="1707808" y="525736"/>
                </a:lnTo>
                <a:lnTo>
                  <a:pt x="1709717" y="528279"/>
                </a:lnTo>
                <a:lnTo>
                  <a:pt x="1711625" y="531140"/>
                </a:lnTo>
                <a:lnTo>
                  <a:pt x="1713534" y="534000"/>
                </a:lnTo>
                <a:lnTo>
                  <a:pt x="1714806" y="536860"/>
                </a:lnTo>
                <a:lnTo>
                  <a:pt x="1716397" y="540357"/>
                </a:lnTo>
                <a:lnTo>
                  <a:pt x="1717669" y="543853"/>
                </a:lnTo>
                <a:lnTo>
                  <a:pt x="1718623" y="547667"/>
                </a:lnTo>
                <a:lnTo>
                  <a:pt x="1719578" y="551799"/>
                </a:lnTo>
                <a:lnTo>
                  <a:pt x="1719896" y="556248"/>
                </a:lnTo>
                <a:lnTo>
                  <a:pt x="1720850" y="562923"/>
                </a:lnTo>
                <a:lnTo>
                  <a:pt x="1720850" y="570233"/>
                </a:lnTo>
                <a:lnTo>
                  <a:pt x="1719896" y="577543"/>
                </a:lnTo>
                <a:lnTo>
                  <a:pt x="1719260" y="585171"/>
                </a:lnTo>
                <a:lnTo>
                  <a:pt x="1717669" y="592481"/>
                </a:lnTo>
                <a:lnTo>
                  <a:pt x="1715442" y="599791"/>
                </a:lnTo>
                <a:lnTo>
                  <a:pt x="1712898" y="607101"/>
                </a:lnTo>
                <a:lnTo>
                  <a:pt x="1710035" y="614411"/>
                </a:lnTo>
                <a:lnTo>
                  <a:pt x="1706854" y="620768"/>
                </a:lnTo>
                <a:lnTo>
                  <a:pt x="1703037" y="627442"/>
                </a:lnTo>
                <a:lnTo>
                  <a:pt x="1699220" y="633481"/>
                </a:lnTo>
                <a:lnTo>
                  <a:pt x="1694767" y="639202"/>
                </a:lnTo>
                <a:lnTo>
                  <a:pt x="1689996" y="644287"/>
                </a:lnTo>
                <a:lnTo>
                  <a:pt x="1684588" y="648419"/>
                </a:lnTo>
                <a:lnTo>
                  <a:pt x="1679181" y="652233"/>
                </a:lnTo>
                <a:lnTo>
                  <a:pt x="1673455" y="655411"/>
                </a:lnTo>
                <a:lnTo>
                  <a:pt x="1670910" y="665900"/>
                </a:lnTo>
                <a:lnTo>
                  <a:pt x="1667729" y="676388"/>
                </a:lnTo>
                <a:lnTo>
                  <a:pt x="1664867" y="687194"/>
                </a:lnTo>
                <a:lnTo>
                  <a:pt x="1661050" y="697365"/>
                </a:lnTo>
                <a:lnTo>
                  <a:pt x="1657551" y="707853"/>
                </a:lnTo>
                <a:lnTo>
                  <a:pt x="1653097" y="717706"/>
                </a:lnTo>
                <a:lnTo>
                  <a:pt x="1648962" y="727559"/>
                </a:lnTo>
                <a:lnTo>
                  <a:pt x="1644827" y="737094"/>
                </a:lnTo>
                <a:lnTo>
                  <a:pt x="1640056" y="746947"/>
                </a:lnTo>
                <a:lnTo>
                  <a:pt x="1635284" y="756481"/>
                </a:lnTo>
                <a:lnTo>
                  <a:pt x="1629877" y="765699"/>
                </a:lnTo>
                <a:lnTo>
                  <a:pt x="1624469" y="774280"/>
                </a:lnTo>
                <a:lnTo>
                  <a:pt x="1618744" y="782861"/>
                </a:lnTo>
                <a:lnTo>
                  <a:pt x="1613018" y="791125"/>
                </a:lnTo>
                <a:lnTo>
                  <a:pt x="1606975" y="799389"/>
                </a:lnTo>
                <a:lnTo>
                  <a:pt x="1600613" y="807016"/>
                </a:lnTo>
                <a:lnTo>
                  <a:pt x="1593933" y="814327"/>
                </a:lnTo>
                <a:lnTo>
                  <a:pt x="1587253" y="821637"/>
                </a:lnTo>
                <a:lnTo>
                  <a:pt x="1579937" y="827993"/>
                </a:lnTo>
                <a:lnTo>
                  <a:pt x="1572621" y="834032"/>
                </a:lnTo>
                <a:lnTo>
                  <a:pt x="1564987" y="840389"/>
                </a:lnTo>
                <a:lnTo>
                  <a:pt x="1557353" y="845474"/>
                </a:lnTo>
                <a:lnTo>
                  <a:pt x="1549401" y="850559"/>
                </a:lnTo>
                <a:lnTo>
                  <a:pt x="1540812" y="855327"/>
                </a:lnTo>
                <a:lnTo>
                  <a:pt x="1532542" y="859141"/>
                </a:lnTo>
                <a:lnTo>
                  <a:pt x="1523636" y="862955"/>
                </a:lnTo>
                <a:lnTo>
                  <a:pt x="1514411" y="865815"/>
                </a:lnTo>
                <a:lnTo>
                  <a:pt x="1505187" y="868040"/>
                </a:lnTo>
                <a:lnTo>
                  <a:pt x="1495644" y="870583"/>
                </a:lnTo>
                <a:lnTo>
                  <a:pt x="1486101" y="872172"/>
                </a:lnTo>
                <a:lnTo>
                  <a:pt x="1475923" y="872807"/>
                </a:lnTo>
                <a:lnTo>
                  <a:pt x="1465744" y="873125"/>
                </a:lnTo>
                <a:lnTo>
                  <a:pt x="1455565" y="872807"/>
                </a:lnTo>
                <a:lnTo>
                  <a:pt x="1445386" y="872172"/>
                </a:lnTo>
                <a:lnTo>
                  <a:pt x="1435525" y="870583"/>
                </a:lnTo>
                <a:lnTo>
                  <a:pt x="1426301" y="868676"/>
                </a:lnTo>
                <a:lnTo>
                  <a:pt x="1417076" y="865815"/>
                </a:lnTo>
                <a:lnTo>
                  <a:pt x="1407852" y="862955"/>
                </a:lnTo>
                <a:lnTo>
                  <a:pt x="1399263" y="859459"/>
                </a:lnTo>
                <a:lnTo>
                  <a:pt x="1390675" y="855327"/>
                </a:lnTo>
                <a:lnTo>
                  <a:pt x="1382405" y="850559"/>
                </a:lnTo>
                <a:lnTo>
                  <a:pt x="1374771" y="846110"/>
                </a:lnTo>
                <a:lnTo>
                  <a:pt x="1366500" y="840707"/>
                </a:lnTo>
                <a:lnTo>
                  <a:pt x="1359184" y="834350"/>
                </a:lnTo>
                <a:lnTo>
                  <a:pt x="1351868" y="828311"/>
                </a:lnTo>
                <a:lnTo>
                  <a:pt x="1344871" y="821955"/>
                </a:lnTo>
                <a:lnTo>
                  <a:pt x="1337873" y="814962"/>
                </a:lnTo>
                <a:lnTo>
                  <a:pt x="1331193" y="807652"/>
                </a:lnTo>
                <a:lnTo>
                  <a:pt x="1325149" y="800024"/>
                </a:lnTo>
                <a:lnTo>
                  <a:pt x="1319105" y="792078"/>
                </a:lnTo>
                <a:lnTo>
                  <a:pt x="1313062" y="783815"/>
                </a:lnTo>
                <a:lnTo>
                  <a:pt x="1307654" y="775233"/>
                </a:lnTo>
                <a:lnTo>
                  <a:pt x="1302247" y="766334"/>
                </a:lnTo>
                <a:lnTo>
                  <a:pt x="1296840" y="757435"/>
                </a:lnTo>
                <a:lnTo>
                  <a:pt x="1291750" y="748218"/>
                </a:lnTo>
                <a:lnTo>
                  <a:pt x="1287297" y="738683"/>
                </a:lnTo>
                <a:lnTo>
                  <a:pt x="1283162" y="729148"/>
                </a:lnTo>
                <a:lnTo>
                  <a:pt x="1278709" y="719295"/>
                </a:lnTo>
                <a:lnTo>
                  <a:pt x="1274573" y="709443"/>
                </a:lnTo>
                <a:lnTo>
                  <a:pt x="1270756" y="698954"/>
                </a:lnTo>
                <a:lnTo>
                  <a:pt x="1267257" y="688466"/>
                </a:lnTo>
                <a:lnTo>
                  <a:pt x="1264395" y="678295"/>
                </a:lnTo>
                <a:lnTo>
                  <a:pt x="1261214" y="667807"/>
                </a:lnTo>
                <a:lnTo>
                  <a:pt x="1258033" y="657318"/>
                </a:lnTo>
                <a:lnTo>
                  <a:pt x="1255170" y="656047"/>
                </a:lnTo>
                <a:lnTo>
                  <a:pt x="1251989" y="654776"/>
                </a:lnTo>
                <a:lnTo>
                  <a:pt x="1248808" y="653504"/>
                </a:lnTo>
                <a:lnTo>
                  <a:pt x="1245946" y="651915"/>
                </a:lnTo>
                <a:lnTo>
                  <a:pt x="1240220" y="647783"/>
                </a:lnTo>
                <a:lnTo>
                  <a:pt x="1234812" y="642698"/>
                </a:lnTo>
                <a:lnTo>
                  <a:pt x="1229723" y="637295"/>
                </a:lnTo>
                <a:lnTo>
                  <a:pt x="1225270" y="631256"/>
                </a:lnTo>
                <a:lnTo>
                  <a:pt x="1220817" y="624582"/>
                </a:lnTo>
                <a:lnTo>
                  <a:pt x="1217000" y="617907"/>
                </a:lnTo>
                <a:lnTo>
                  <a:pt x="1214137" y="609962"/>
                </a:lnTo>
                <a:lnTo>
                  <a:pt x="1210956" y="602334"/>
                </a:lnTo>
                <a:lnTo>
                  <a:pt x="1208729" y="594706"/>
                </a:lnTo>
                <a:lnTo>
                  <a:pt x="1207139" y="587078"/>
                </a:lnTo>
                <a:lnTo>
                  <a:pt x="1205548" y="579132"/>
                </a:lnTo>
                <a:lnTo>
                  <a:pt x="1205230" y="571186"/>
                </a:lnTo>
                <a:lnTo>
                  <a:pt x="1204912" y="563558"/>
                </a:lnTo>
                <a:lnTo>
                  <a:pt x="1205548" y="556248"/>
                </a:lnTo>
                <a:lnTo>
                  <a:pt x="1206503" y="551481"/>
                </a:lnTo>
                <a:lnTo>
                  <a:pt x="1207139" y="547031"/>
                </a:lnTo>
                <a:lnTo>
                  <a:pt x="1208411" y="542581"/>
                </a:lnTo>
                <a:lnTo>
                  <a:pt x="1209684" y="538767"/>
                </a:lnTo>
                <a:lnTo>
                  <a:pt x="1211274" y="534954"/>
                </a:lnTo>
                <a:lnTo>
                  <a:pt x="1213183" y="532093"/>
                </a:lnTo>
                <a:lnTo>
                  <a:pt x="1215727" y="528915"/>
                </a:lnTo>
                <a:lnTo>
                  <a:pt x="1217954" y="525736"/>
                </a:lnTo>
                <a:lnTo>
                  <a:pt x="1220180" y="523512"/>
                </a:lnTo>
                <a:lnTo>
                  <a:pt x="1222725" y="521287"/>
                </a:lnTo>
                <a:lnTo>
                  <a:pt x="1225906" y="519062"/>
                </a:lnTo>
                <a:lnTo>
                  <a:pt x="1229087" y="517155"/>
                </a:lnTo>
                <a:lnTo>
                  <a:pt x="1232586" y="515566"/>
                </a:lnTo>
                <a:lnTo>
                  <a:pt x="1235449" y="513977"/>
                </a:lnTo>
                <a:lnTo>
                  <a:pt x="1239266" y="512705"/>
                </a:lnTo>
                <a:lnTo>
                  <a:pt x="1242765" y="511752"/>
                </a:lnTo>
                <a:lnTo>
                  <a:pt x="1244037" y="498721"/>
                </a:lnTo>
                <a:lnTo>
                  <a:pt x="1244991" y="486008"/>
                </a:lnTo>
                <a:lnTo>
                  <a:pt x="1246900" y="473294"/>
                </a:lnTo>
                <a:lnTo>
                  <a:pt x="1249445" y="461217"/>
                </a:lnTo>
                <a:lnTo>
                  <a:pt x="1251989" y="448821"/>
                </a:lnTo>
                <a:lnTo>
                  <a:pt x="1255170" y="437062"/>
                </a:lnTo>
                <a:lnTo>
                  <a:pt x="1258987" y="425302"/>
                </a:lnTo>
                <a:lnTo>
                  <a:pt x="1262804" y="413542"/>
                </a:lnTo>
                <a:lnTo>
                  <a:pt x="1266939" y="402736"/>
                </a:lnTo>
                <a:lnTo>
                  <a:pt x="1272029" y="391930"/>
                </a:lnTo>
                <a:lnTo>
                  <a:pt x="1276800" y="381441"/>
                </a:lnTo>
                <a:lnTo>
                  <a:pt x="1282526" y="371271"/>
                </a:lnTo>
                <a:lnTo>
                  <a:pt x="1288251" y="361736"/>
                </a:lnTo>
                <a:lnTo>
                  <a:pt x="1294931" y="351883"/>
                </a:lnTo>
                <a:lnTo>
                  <a:pt x="1301293" y="343302"/>
                </a:lnTo>
                <a:lnTo>
                  <a:pt x="1308609" y="334402"/>
                </a:lnTo>
                <a:lnTo>
                  <a:pt x="1315925" y="326457"/>
                </a:lnTo>
                <a:lnTo>
                  <a:pt x="1323559" y="318193"/>
                </a:lnTo>
                <a:lnTo>
                  <a:pt x="1332147" y="311201"/>
                </a:lnTo>
                <a:lnTo>
                  <a:pt x="1340417" y="304209"/>
                </a:lnTo>
                <a:lnTo>
                  <a:pt x="1349324" y="297534"/>
                </a:lnTo>
                <a:lnTo>
                  <a:pt x="1358230" y="291813"/>
                </a:lnTo>
                <a:lnTo>
                  <a:pt x="1367773" y="286092"/>
                </a:lnTo>
                <a:lnTo>
                  <a:pt x="1377315" y="281325"/>
                </a:lnTo>
                <a:lnTo>
                  <a:pt x="1387176" y="276875"/>
                </a:lnTo>
                <a:lnTo>
                  <a:pt x="1397673" y="273061"/>
                </a:lnTo>
                <a:lnTo>
                  <a:pt x="1408488" y="269565"/>
                </a:lnTo>
                <a:lnTo>
                  <a:pt x="1419303" y="267022"/>
                </a:lnTo>
                <a:lnTo>
                  <a:pt x="1430436" y="264798"/>
                </a:lnTo>
                <a:lnTo>
                  <a:pt x="1442205" y="263208"/>
                </a:lnTo>
                <a:lnTo>
                  <a:pt x="1453656" y="261937"/>
                </a:lnTo>
                <a:close/>
                <a:moveTo>
                  <a:pt x="767182" y="119062"/>
                </a:moveTo>
                <a:lnTo>
                  <a:pt x="746542" y="795338"/>
                </a:lnTo>
                <a:lnTo>
                  <a:pt x="119396" y="795338"/>
                </a:lnTo>
                <a:lnTo>
                  <a:pt x="119396" y="3073718"/>
                </a:lnTo>
                <a:lnTo>
                  <a:pt x="119396" y="3077210"/>
                </a:lnTo>
                <a:lnTo>
                  <a:pt x="119713" y="3080068"/>
                </a:lnTo>
                <a:lnTo>
                  <a:pt x="120666" y="3083560"/>
                </a:lnTo>
                <a:lnTo>
                  <a:pt x="121619" y="3086100"/>
                </a:lnTo>
                <a:lnTo>
                  <a:pt x="123206" y="3089275"/>
                </a:lnTo>
                <a:lnTo>
                  <a:pt x="124794" y="3092133"/>
                </a:lnTo>
                <a:lnTo>
                  <a:pt x="126699" y="3094673"/>
                </a:lnTo>
                <a:lnTo>
                  <a:pt x="128922" y="3096895"/>
                </a:lnTo>
                <a:lnTo>
                  <a:pt x="131780" y="3099118"/>
                </a:lnTo>
                <a:lnTo>
                  <a:pt x="134003" y="3101023"/>
                </a:lnTo>
                <a:lnTo>
                  <a:pt x="136543" y="3102610"/>
                </a:lnTo>
                <a:lnTo>
                  <a:pt x="139718" y="3104198"/>
                </a:lnTo>
                <a:lnTo>
                  <a:pt x="142894" y="3105468"/>
                </a:lnTo>
                <a:lnTo>
                  <a:pt x="145752" y="3106103"/>
                </a:lnTo>
                <a:lnTo>
                  <a:pt x="149245" y="3106420"/>
                </a:lnTo>
                <a:lnTo>
                  <a:pt x="152420" y="3106738"/>
                </a:lnTo>
                <a:lnTo>
                  <a:pt x="2224068" y="3106738"/>
                </a:lnTo>
                <a:lnTo>
                  <a:pt x="2227243" y="3106420"/>
                </a:lnTo>
                <a:lnTo>
                  <a:pt x="2230736" y="3106103"/>
                </a:lnTo>
                <a:lnTo>
                  <a:pt x="2233594" y="3105468"/>
                </a:lnTo>
                <a:lnTo>
                  <a:pt x="2236769" y="3104198"/>
                </a:lnTo>
                <a:lnTo>
                  <a:pt x="2239310" y="3102610"/>
                </a:lnTo>
                <a:lnTo>
                  <a:pt x="2242168" y="3101023"/>
                </a:lnTo>
                <a:lnTo>
                  <a:pt x="2244708" y="3099118"/>
                </a:lnTo>
                <a:lnTo>
                  <a:pt x="2247566" y="3096895"/>
                </a:lnTo>
                <a:lnTo>
                  <a:pt x="2249471" y="3094673"/>
                </a:lnTo>
                <a:lnTo>
                  <a:pt x="2251694" y="3092133"/>
                </a:lnTo>
                <a:lnTo>
                  <a:pt x="2253282" y="3089275"/>
                </a:lnTo>
                <a:lnTo>
                  <a:pt x="2254552" y="3086100"/>
                </a:lnTo>
                <a:lnTo>
                  <a:pt x="2255822" y="3083560"/>
                </a:lnTo>
                <a:lnTo>
                  <a:pt x="2256774" y="3080068"/>
                </a:lnTo>
                <a:lnTo>
                  <a:pt x="2257092" y="3077210"/>
                </a:lnTo>
                <a:lnTo>
                  <a:pt x="2257092" y="3073718"/>
                </a:lnTo>
                <a:lnTo>
                  <a:pt x="2257092" y="152400"/>
                </a:lnTo>
                <a:lnTo>
                  <a:pt x="2257092" y="148907"/>
                </a:lnTo>
                <a:lnTo>
                  <a:pt x="2256774" y="146050"/>
                </a:lnTo>
                <a:lnTo>
                  <a:pt x="2255504" y="142875"/>
                </a:lnTo>
                <a:lnTo>
                  <a:pt x="2254234" y="139700"/>
                </a:lnTo>
                <a:lnTo>
                  <a:pt x="2253282" y="136842"/>
                </a:lnTo>
                <a:lnTo>
                  <a:pt x="2251376" y="133985"/>
                </a:lnTo>
                <a:lnTo>
                  <a:pt x="2249471" y="131445"/>
                </a:lnTo>
                <a:lnTo>
                  <a:pt x="2247566" y="128905"/>
                </a:lnTo>
                <a:lnTo>
                  <a:pt x="2244708" y="126682"/>
                </a:lnTo>
                <a:lnTo>
                  <a:pt x="2242168" y="124777"/>
                </a:lnTo>
                <a:lnTo>
                  <a:pt x="2239310" y="123190"/>
                </a:lnTo>
                <a:lnTo>
                  <a:pt x="2236769" y="121920"/>
                </a:lnTo>
                <a:lnTo>
                  <a:pt x="2233594" y="120650"/>
                </a:lnTo>
                <a:lnTo>
                  <a:pt x="2230736" y="120015"/>
                </a:lnTo>
                <a:lnTo>
                  <a:pt x="2227243" y="119380"/>
                </a:lnTo>
                <a:lnTo>
                  <a:pt x="2224068" y="119062"/>
                </a:lnTo>
                <a:lnTo>
                  <a:pt x="767182" y="119062"/>
                </a:lnTo>
                <a:close/>
                <a:moveTo>
                  <a:pt x="688114" y="0"/>
                </a:moveTo>
                <a:lnTo>
                  <a:pt x="2224068" y="0"/>
                </a:lnTo>
                <a:lnTo>
                  <a:pt x="2231688" y="635"/>
                </a:lnTo>
                <a:lnTo>
                  <a:pt x="2239310" y="952"/>
                </a:lnTo>
                <a:lnTo>
                  <a:pt x="2246931" y="2222"/>
                </a:lnTo>
                <a:lnTo>
                  <a:pt x="2254552" y="3175"/>
                </a:lnTo>
                <a:lnTo>
                  <a:pt x="2261855" y="5080"/>
                </a:lnTo>
                <a:lnTo>
                  <a:pt x="2269159" y="6985"/>
                </a:lnTo>
                <a:lnTo>
                  <a:pt x="2276144" y="9207"/>
                </a:lnTo>
                <a:lnTo>
                  <a:pt x="2283130" y="12382"/>
                </a:lnTo>
                <a:lnTo>
                  <a:pt x="2289799" y="15557"/>
                </a:lnTo>
                <a:lnTo>
                  <a:pt x="2296467" y="18415"/>
                </a:lnTo>
                <a:lnTo>
                  <a:pt x="2302818" y="22225"/>
                </a:lnTo>
                <a:lnTo>
                  <a:pt x="2309169" y="26035"/>
                </a:lnTo>
                <a:lnTo>
                  <a:pt x="2315202" y="30480"/>
                </a:lnTo>
                <a:lnTo>
                  <a:pt x="2320918" y="34925"/>
                </a:lnTo>
                <a:lnTo>
                  <a:pt x="2326316" y="40005"/>
                </a:lnTo>
                <a:lnTo>
                  <a:pt x="2331714" y="44767"/>
                </a:lnTo>
                <a:lnTo>
                  <a:pt x="2336478" y="50165"/>
                </a:lnTo>
                <a:lnTo>
                  <a:pt x="2341241" y="55562"/>
                </a:lnTo>
                <a:lnTo>
                  <a:pt x="2345686" y="61277"/>
                </a:lnTo>
                <a:lnTo>
                  <a:pt x="2350132" y="67627"/>
                </a:lnTo>
                <a:lnTo>
                  <a:pt x="2354260" y="73660"/>
                </a:lnTo>
                <a:lnTo>
                  <a:pt x="2357753" y="79692"/>
                </a:lnTo>
                <a:lnTo>
                  <a:pt x="2360928" y="86677"/>
                </a:lnTo>
                <a:lnTo>
                  <a:pt x="2364104" y="93027"/>
                </a:lnTo>
                <a:lnTo>
                  <a:pt x="2366962" y="100012"/>
                </a:lnTo>
                <a:lnTo>
                  <a:pt x="2369184" y="107315"/>
                </a:lnTo>
                <a:lnTo>
                  <a:pt x="2371407" y="114617"/>
                </a:lnTo>
                <a:lnTo>
                  <a:pt x="2372995" y="121920"/>
                </a:lnTo>
                <a:lnTo>
                  <a:pt x="2374583" y="129540"/>
                </a:lnTo>
                <a:lnTo>
                  <a:pt x="2375218" y="137160"/>
                </a:lnTo>
                <a:lnTo>
                  <a:pt x="2375853" y="144780"/>
                </a:lnTo>
                <a:lnTo>
                  <a:pt x="2376488" y="152400"/>
                </a:lnTo>
                <a:lnTo>
                  <a:pt x="2376488" y="3073718"/>
                </a:lnTo>
                <a:lnTo>
                  <a:pt x="2375853" y="3081338"/>
                </a:lnTo>
                <a:lnTo>
                  <a:pt x="2375218" y="3089275"/>
                </a:lnTo>
                <a:lnTo>
                  <a:pt x="2374583" y="3096895"/>
                </a:lnTo>
                <a:lnTo>
                  <a:pt x="2372995" y="3104198"/>
                </a:lnTo>
                <a:lnTo>
                  <a:pt x="2371407" y="3111500"/>
                </a:lnTo>
                <a:lnTo>
                  <a:pt x="2369184" y="3118803"/>
                </a:lnTo>
                <a:lnTo>
                  <a:pt x="2366962" y="3126105"/>
                </a:lnTo>
                <a:lnTo>
                  <a:pt x="2364104" y="3132773"/>
                </a:lnTo>
                <a:lnTo>
                  <a:pt x="2360928" y="3139758"/>
                </a:lnTo>
                <a:lnTo>
                  <a:pt x="2357753" y="3146425"/>
                </a:lnTo>
                <a:lnTo>
                  <a:pt x="2354260" y="3152458"/>
                </a:lnTo>
                <a:lnTo>
                  <a:pt x="2350132" y="3158490"/>
                </a:lnTo>
                <a:lnTo>
                  <a:pt x="2345686" y="3164523"/>
                </a:lnTo>
                <a:lnTo>
                  <a:pt x="2341241" y="3170238"/>
                </a:lnTo>
                <a:lnTo>
                  <a:pt x="2336478" y="3176270"/>
                </a:lnTo>
                <a:lnTo>
                  <a:pt x="2331714" y="3181033"/>
                </a:lnTo>
                <a:lnTo>
                  <a:pt x="2326316" y="3186113"/>
                </a:lnTo>
                <a:lnTo>
                  <a:pt x="2320918" y="3191193"/>
                </a:lnTo>
                <a:lnTo>
                  <a:pt x="2315202" y="3195638"/>
                </a:lnTo>
                <a:lnTo>
                  <a:pt x="2309169" y="3199765"/>
                </a:lnTo>
                <a:lnTo>
                  <a:pt x="2302818" y="3203575"/>
                </a:lnTo>
                <a:lnTo>
                  <a:pt x="2296467" y="3207385"/>
                </a:lnTo>
                <a:lnTo>
                  <a:pt x="2289799" y="3210878"/>
                </a:lnTo>
                <a:lnTo>
                  <a:pt x="2283130" y="3214053"/>
                </a:lnTo>
                <a:lnTo>
                  <a:pt x="2276144" y="3216593"/>
                </a:lnTo>
                <a:lnTo>
                  <a:pt x="2269159" y="3218815"/>
                </a:lnTo>
                <a:lnTo>
                  <a:pt x="2261855" y="3221038"/>
                </a:lnTo>
                <a:lnTo>
                  <a:pt x="2254552" y="3222943"/>
                </a:lnTo>
                <a:lnTo>
                  <a:pt x="2246931" y="3223895"/>
                </a:lnTo>
                <a:lnTo>
                  <a:pt x="2239310" y="3225165"/>
                </a:lnTo>
                <a:lnTo>
                  <a:pt x="2231688" y="3225483"/>
                </a:lnTo>
                <a:lnTo>
                  <a:pt x="2224068" y="3225800"/>
                </a:lnTo>
                <a:lnTo>
                  <a:pt x="152420" y="3225800"/>
                </a:lnTo>
                <a:lnTo>
                  <a:pt x="144799" y="3225483"/>
                </a:lnTo>
                <a:lnTo>
                  <a:pt x="137178" y="3225165"/>
                </a:lnTo>
                <a:lnTo>
                  <a:pt x="129557" y="3223895"/>
                </a:lnTo>
                <a:lnTo>
                  <a:pt x="121619" y="3222943"/>
                </a:lnTo>
                <a:lnTo>
                  <a:pt x="114633" y="3221038"/>
                </a:lnTo>
                <a:lnTo>
                  <a:pt x="107329" y="3218815"/>
                </a:lnTo>
                <a:lnTo>
                  <a:pt x="100343" y="3216593"/>
                </a:lnTo>
                <a:lnTo>
                  <a:pt x="93040" y="3214053"/>
                </a:lnTo>
                <a:lnTo>
                  <a:pt x="86689" y="3210878"/>
                </a:lnTo>
                <a:lnTo>
                  <a:pt x="80020" y="3207385"/>
                </a:lnTo>
                <a:lnTo>
                  <a:pt x="73670" y="3203575"/>
                </a:lnTo>
                <a:lnTo>
                  <a:pt x="67319" y="3199765"/>
                </a:lnTo>
                <a:lnTo>
                  <a:pt x="61285" y="3195638"/>
                </a:lnTo>
                <a:lnTo>
                  <a:pt x="55570" y="3191193"/>
                </a:lnTo>
                <a:lnTo>
                  <a:pt x="50171" y="3186430"/>
                </a:lnTo>
                <a:lnTo>
                  <a:pt x="44773" y="3181033"/>
                </a:lnTo>
                <a:lnTo>
                  <a:pt x="40010" y="3176270"/>
                </a:lnTo>
                <a:lnTo>
                  <a:pt x="34929" y="3170238"/>
                </a:lnTo>
                <a:lnTo>
                  <a:pt x="30801" y="3164523"/>
                </a:lnTo>
                <a:lnTo>
                  <a:pt x="26038" y="3158808"/>
                </a:lnTo>
                <a:lnTo>
                  <a:pt x="22228" y="3152458"/>
                </a:lnTo>
                <a:lnTo>
                  <a:pt x="18735" y="3146425"/>
                </a:lnTo>
                <a:lnTo>
                  <a:pt x="15242" y="3139758"/>
                </a:lnTo>
                <a:lnTo>
                  <a:pt x="12384" y="3132773"/>
                </a:lnTo>
                <a:lnTo>
                  <a:pt x="9526" y="3126105"/>
                </a:lnTo>
                <a:lnTo>
                  <a:pt x="6986" y="3118803"/>
                </a:lnTo>
                <a:lnTo>
                  <a:pt x="5080" y="3111818"/>
                </a:lnTo>
                <a:lnTo>
                  <a:pt x="3175" y="3104198"/>
                </a:lnTo>
                <a:lnTo>
                  <a:pt x="1905" y="3096895"/>
                </a:lnTo>
                <a:lnTo>
                  <a:pt x="952" y="3089275"/>
                </a:lnTo>
                <a:lnTo>
                  <a:pt x="317" y="3081338"/>
                </a:lnTo>
                <a:lnTo>
                  <a:pt x="0" y="3073718"/>
                </a:lnTo>
                <a:lnTo>
                  <a:pt x="0" y="743268"/>
                </a:lnTo>
                <a:lnTo>
                  <a:pt x="688114" y="0"/>
                </a:lnTo>
                <a:close/>
              </a:path>
            </a:pathLst>
          </a:custGeom>
          <a:solidFill>
            <a:srgbClr val="2C3B38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A099E92C-7074-4E12-9E35-E0ADE4423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4236" y="4988185"/>
            <a:ext cx="4195763" cy="40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 marL="171450" indent="-171450" eaLnBrk="0" hangingPunct="0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"/>
              <a:defRPr>
                <a:solidFill>
                  <a:srgbClr val="96694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 eaLnBrk="0" hangingPunct="0">
              <a:lnSpc>
                <a:spcPct val="130000"/>
              </a:lnSpc>
              <a:buClr>
                <a:schemeClr val="tx1"/>
              </a:buClr>
              <a:buSzPct val="60000"/>
              <a:buFont typeface="Calibri" panose="020F0502020204030204" pitchFamily="34" charset="0"/>
              <a:buChar char=" 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163"/>
              </a:spcBef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6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163"/>
              </a:spcBef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6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163"/>
              </a:spcBef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6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63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6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63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6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63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6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63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6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C3B38"/>
                </a:solidFill>
                <a:ea typeface="宋体" panose="02010600030101010101" pitchFamily="2" charset="-122"/>
                <a:sym typeface="微软雅黑" panose="020B0503020204020204" pitchFamily="34" charset="-122"/>
              </a:rPr>
              <a:t>专业：</a:t>
            </a:r>
            <a:endParaRPr lang="zh-CN" altLang="en-US" sz="2000" dirty="0">
              <a:solidFill>
                <a:srgbClr val="2C3B38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246A5F25-1522-4FDC-A42E-1F4CB2993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4236" y="4527810"/>
            <a:ext cx="2703513" cy="40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 marL="171450" indent="-171450" eaLnBrk="0" hangingPunct="0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"/>
              <a:defRPr>
                <a:solidFill>
                  <a:srgbClr val="96694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 eaLnBrk="0" hangingPunct="0">
              <a:lnSpc>
                <a:spcPct val="130000"/>
              </a:lnSpc>
              <a:buClr>
                <a:schemeClr val="tx1"/>
              </a:buClr>
              <a:buSzPct val="60000"/>
              <a:buFont typeface="Calibri" panose="020F0502020204030204" pitchFamily="34" charset="0"/>
              <a:buChar char=" 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163"/>
              </a:spcBef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6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163"/>
              </a:spcBef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6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163"/>
              </a:spcBef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6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63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6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63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6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63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6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63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6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C3B38"/>
                </a:solidFill>
                <a:ea typeface="宋体" panose="02010600030101010101" pitchFamily="2" charset="-122"/>
                <a:sym typeface="微软雅黑" panose="020B0503020204020204" pitchFamily="34" charset="-122"/>
              </a:rPr>
              <a:t>姓名：</a:t>
            </a:r>
            <a:endParaRPr lang="zh-CN" altLang="en-US" sz="2000" dirty="0">
              <a:solidFill>
                <a:srgbClr val="2C3B38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99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CBDECAFA-9294-4FC0-A0C8-48ECD1D12B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1081343"/>
              </p:ext>
            </p:extLst>
          </p:nvPr>
        </p:nvGraphicFramePr>
        <p:xfrm>
          <a:off x="1710267" y="914400"/>
          <a:ext cx="9431866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888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加载项 4" title="Office Apps Fiddle for PowerPoint">
                <a:extLst>
                  <a:ext uri="{FF2B5EF4-FFF2-40B4-BE49-F238E27FC236}">
                    <a16:creationId xmlns:a16="http://schemas.microsoft.com/office/drawing/2014/main" id="{E4B54AEB-23EF-4845-82BB-8E22AAC6EB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4109522"/>
                  </p:ext>
                </p:extLst>
              </p:nvPr>
            </p:nvGraphicFramePr>
            <p:xfrm>
              <a:off x="1916776" y="1179108"/>
              <a:ext cx="8075122" cy="449978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加载项 4" title="Office Apps Fiddle for PowerPoint">
                <a:extLst>
                  <a:ext uri="{FF2B5EF4-FFF2-40B4-BE49-F238E27FC236}">
                    <a16:creationId xmlns:a16="http://schemas.microsoft.com/office/drawing/2014/main" id="{E4B54AEB-23EF-4845-82BB-8E22AAC6EB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6776" y="1179108"/>
                <a:ext cx="8075122" cy="44997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8380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0818A84E-BFDE-4481-BD6A-9DA14CA23780}">
  <we:reference id="wa104373175" version="1.0.0.0" store="zh-CN" storeType="OMEX"/>
  <we:alternateReferences>
    <we:reference id="wa104373175" version="1.0.0.0" store="wa104373175" storeType="OMEX"/>
  </we:alternateReferences>
  <we:properties>
    <we:property name="savedSettings" value="{&quot;htmlCode&quot;:&quot;&lt;!DOCTYPE html&gt;\n&lt;html&gt;\n&lt;head&gt;\n    &lt;meta charset=\&quot;UTF-8\&quot;&gt;\n    &lt;title&gt;Awesome-pyecharts&lt;/title&gt;\n            &lt;script type=\&quot;text/javascript\&quot; src=\&quot;https://assets.pyecharts.org/assets/echarts.min.js\&quot;&gt;&lt;/script&gt;\n        &lt;script type=\&quot;text/javascript\&quot; src=\&quot;https://assets.pyecharts.org/assets/echarts-wordcloud.min.js\&quot;&gt;&lt;/script&gt;\n\n&lt;/head&gt;\n&lt;body&gt;\n    &lt;div id=\&quot;57764fe7a17744f3a56c3b59fb7c62fb\&quot; class=\&quot;chart-container\&quot; style=\&quot;width:900px; height:500px;\&quot;&gt;&lt;/div&gt;\n    &lt;script&gt;\n        var chart_57764fe7a17744f3a56c3b59fb7c62fb = echarts.init(\n            document.getElementById('57764fe7a17744f3a56c3b59fb7c62fb'), 'white', {renderer: 'canvas'});\n        var option_57764fe7a17744f3a56c3b59fb7c62fb = {\n    \&quot;animation\&quot;: true,\n    \&quot;animationThreshold\&quot;: 2000,\n    \&quot;animationDuration\&quot;: 1000,\n    \&quot;animationEasing\&quot;: \&quot;cubicOut\&quot;,\n    \&quot;animationDelay\&quot;: 0,\n    \&quot;animationDurationUpdate\&quot;: 300,\n    \&quot;animationEasingUpdate\&quot;: \&quot;cubicOut\&quot;,\n    \&quot;animationDelayUpdate\&quot;: 0,\n    \&quot;color\&quot;: [\n        \&quot;#c23531\&quot;,\n        \&quot;#2f4554\&quot;,\n        \&quot;#61a0a8\&quot;,\n        \&quot;#d48265\&quot;,\n        \&quot;#749f83\&quot;,\n        \&quot;#ca8622\&quot;,\n        \&quot;#bda29a\&quot;,\n        \&quot;#6e7074\&quot;,\n        \&quot;#546570\&quot;,\n        \&quot;#c4ccd3\&quot;,\n        \&quot;#f05b72\&quot;,\n        \&quot;#ef5b9c\&quot;,\n        \&quot;#f47920\&quot;,\n        \&quot;#905a3d\&quot;,\n        \&quot;#fab27b\&quot;,\n        \&quot;#2a5caa\&quot;,\n        \&quot;#444693\&quot;,\n        \&quot;#726930\&quot;,\n        \&quot;#b2d235\&quot;,\n        \&quot;#6d8346\&quot;,\n        \&quot;#ac6767\&quot;,\n        \&quot;#1d953f\&quot;,\n        \&quot;#6950a1\&quot;,\n        \&quot;#918597\&quot;\n    ],\n    \&quot;series\&quot;: [\n        {\n            \&quot;type\&quot;: \&quot;wordCloud\&quot;,\n            \&quot;shape\&quot;: \&quot;diamond\&quot;,\n            \&quot;rotationRange\&quot;: [\n                0,\n                0\n            ],\n            \&quot;rotationStep\&quot;: 45,\n            \&quot;girdSize\&quot;: 20,\n            \&quot;sizeRange\&quot;: [\n                20,\n                100\n            ],\n            \&quot;data\&quot;: [\n                {\n                    \&quot;name\&quot;: \&quot;\\u53d1\\u5c55\&quot;,\n                    \&quot;value\&quot;: 3264,\n                    \&quot;textStyle\&quot;: {\n                        \&quot;normal\&quot;: {\n                            \&quot;color\&quot;: \&quot;rgb(14,137,23)\&quot;\n                        }\n                    }\n                },\n                {\n                    \&quot;name\&quot;: \&quot;\\u519c\\u6751\&quot;,\n                    \&quot;value\&quot;: 2784,\n                    \&quot;textStyle\&quot;: {\n                        \&quot;normal\&quot;: {\n                            \&quot;color\&quot;: \&quot;rgb(21,155,72)\&quot;\n                        }\n                    }\n                },\n                {\n                    \&quot;name\&quot;: \&quot;\\u519c\\u4e1a\&quot;,\n                    \&quot;value\&quot;: 2784,\n                    \&quot;textStyle\&quot;: {\n                        \&quot;normal\&quot;: {\n                            \&quot;color\&quot;: \&quot;rgb(135,10,139)\&quot;\n                        }\n                    }\n                },\n                {\n                    \&quot;name\&quot;: \&quot;\\u4ea7\\u4e1a\&quot;,\n                    \&quot;value\&quot;: 2652,\n                    \&quot;textStyle\&quot;: {\n                        \&quot;normal\&quot;: {\n                            \&quot;color\&quot;: \&quot;rgb(153,16,57)\&quot;\n                        }\n                    }\n                },\n                {\n                    \&quot;name\&quot;: \&quot;\\u878d\\u5408\&quot;,\n                    \&quot;value\&quot;: 2460,\n                    \&quot;textStyle\&quot;: {\n                        \&quot;normal\&quot;: {\n                            \&quot;color\&quot;: \&quot;rgb(92,52,130)\&quot;\n                        }\n                    }\n                },\n                {\n                    \&quot;name\&quot;: \&quot;\\u652f\\u6301\&quot;,\n                    \&quot;value\&quot;: 1200,\n                    \&quot;textStyle\&quot;: {\n                        \&quot;normal\&quot;: {\n                            \&quot;color\&quot;: \&quot;rgb(118,86,125)\&quot;\n                        }\n                    }\n                },\n                {\n                    \&quot;name\&quot;: \&quot;\\u519c\\u4ea7\\u54c1\&quot;,\n                    \&quot;value\&quot;: 1200,\n                    \&quot;textStyle\&quot;: {\n                        \&quot;normal\&quot;: {\n                            \&quot;color\&quot;: \&quot;rgb(4,88,36)\&quot;\n                        }\n                    }\n                },\n                {\n                    \&quot;name\&quot;: \&quot;\\u521b\\u4e1a\&quot;,\n                    \&quot;value\&quot;: 1020,\n                    \&quot;textStyle\&quot;: {\n                        \&quot;normal\&quot;: {\n                            \&quot;color\&quot;: \&quot;rgb(71,38,2)\&quot;\n                        }\n                    }\n                },\n                {\n                    \&quot;name\&quot;: \&quot;\\u521b\\u65b0\&quot;,\n                    \&quot;value\&quot;: 984,\n                    \&quot;textStyle\&quot;: {\n                        \&quot;normal\&quot;: {\n                            \&quot;color\&quot;: \&quot;rgb(108,113,114)\&quot;\n                        }\n                    }\n                },\n                {\n                    \&quot;name\&quot;: \&quot;\\u519c\\u6c11\&quot;,\n                    \&quot;value\&quot;: 960,\n                    \&quot;textStyle\&quot;: {\n                        \&quot;normal\&quot;: {\n                            \&quot;color\&quot;: \&quot;rgb(72,159,57)\&quot;\n                        }\n                    }\n                },\n                {\n                    \&quot;name\&quot;: \&quot;\\u63a8\\u8fdb\&quot;,\n                    \&quot;value\&quot;: 900,\n                    \&quot;textStyle\&quot;: {\n                        \&quot;normal\&quot;: {\n                            \&quot;color\&quot;: \&quot;rgb(154,102,1)\&quot;\n                        }\n                    }\n                },\n                {\n                    \&quot;name\&quot;: \&quot;\\u5efa\\u8bbe\&quot;,\n                    \&quot;value\&quot;: 876,\n                    \&quot;textStyle\&quot;: {\n                        \&quot;normal\&quot;: {\n                            \&quot;color\&quot;: \&quot;rgb(86,47,37)\&quot;\n                        }\n                    }\n                },\n                {\n                    \&quot;name\&quot;: \&quot;\\u8bd5\\u70b9\&quot;,\n                    \&quot;value\&quot;: 840,\n                    \&quot;textStyle\&quot;: {\n                        \&quot;normal\&quot;: {\n                            \&quot;color\&quot;: \&quot;rgb(36,31,131)\&quot;\n                        }\n                    }\n                },\n                {\n                    \&quot;name\&quot;: \&quot;\\u4f01\\u4e1a\&quot;,\n                    \&quot;value\&quot;: 816,\n                    \&quot;textStyle\&quot;: {\n                        \&quot;normal\&quot;: {\n                            \&quot;color\&quot;: \&quot;rgb(78,47,37)\&quot;\n                        }\n                    }\n                },\n                {\n                    \&quot;name\&quot;: \&quot;\\u4eba\\u5458\&quot;,\n                    \&quot;value\&quot;: 816,\n                    \&quot;textStyle\&quot;: {\n                        \&quot;normal\&quot;: {\n                            \&quot;color\&quot;: \&quot;rgb(50,42,42)\&quot;\n                        }\n                    }\n                },\n                {\n                    \&quot;name\&quot;: \&quot;\\u52a0\\u5de5\&quot;,\n                    \&quot;value\&quot;: 792,\n                    \&quot;textStyle\&quot;: {\n                        \&quot;normal\&quot;: {\n                            \&quot;color\&quot;: \&quot;rgb(46,3,62)\&quot;\n                        }\n                    }\n                },\n                {\n                    \&quot;name\&quot;: \&quot;\\u8fd4\\u4e61\&quot;,\n                    \&quot;value\&quot;: 792,\n                    \&quot;textStyle\&quot;: {\n                        \&quot;normal\&quot;: {\n                            \&quot;color\&quot;: \&quot;rgb(81,134,22)\&quot;\n                        }\n                    }\n                },\n                {\n                    \&quot;name\&quot;: \&quot;\\u4e0b\\u4e61\&quot;,\n                    \&quot;value\&quot;: 720,\n                    \&quot;textStyle\&quot;: {\n                        \&quot;normal\&quot;: {\n                            \&quot;color\&quot;: \&quot;rgb(106,6,85)\&quot;\n                        }\n                    }\n                },\n                {\n                    \&quot;name\&quot;: \&quot;\\u653f\\u7b56\&quot;,\n                    \&quot;value\&quot;: 708,\n                    \&quot;textStyle\&quot;: {\n                        \&quot;normal\&quot;: {\n                            \&quot;color\&quot;: \&quot;rgb(20,103,132)\&quot;\n                        }\n                    }\n                },\n                {\n                    \&quot;name\&quot;: \&quot;\\u5f00\\u5c55\&quot;,\n                    \&quot;value\&quot;: 696,\n                    \&quot;textStyle\&quot;: {\n                        \&quot;normal\&quot;: {\n                            \&quot;color\&quot;: \&quot;rgb(0,73,64)\&quot;\n                        }\n                    }\n                },\n                {\n                    \&quot;name\&quot;: \&quot;\\u670d\\u52a1\&quot;,\n                    \&quot;value\&quot;: 636,\n                    \&quot;textStyle\&quot;: {\n                        \&quot;normal\&quot;: {\n                            \&quot;color\&quot;: \&quot;rgb(6,78,77)\&quot;\n                        }\n                    }\n                },\n                {\n                    \&quot;name\&quot;: \&quot;\\u793a\\u8303\&quot;,\n                    \&quot;value\&quot;: 636,\n                    \&quot;textStyle\&quot;: {\n                        \&quot;normal\&quot;: {\n                            \&quot;color\&quot;: \&quot;rgb(11,132,25)\&quot;\n                        }\n                    }\n                },\n                {\n                    \&quot;name\&quot;: \&quot;\\u65c5\\u6e38\&quot;,\n                    \&quot;value\&quot;: 636,\n                    \&quot;textStyle\&quot;: {\n                        \&quot;normal\&quot;: {\n                            \&quot;color\&quot;: \&quot;rgb(77,132,61)\&quot;\n                        }\n                    }\n                },\n                {\n                    \&quot;name\&quot;: \&quot;\\u5f15\\u5bfc\&quot;,\n                    \&quot;value\&quot;: 624,\n                    \&quot;textStyle\&quot;: {\n                        \&quot;normal\&quot;: {\n                            \&quot;color\&quot;: \&quot;rgb(82,28,34)\&quot;\n                        }\n                    }\n                },\n                {\n                    \&quot;name\&quot;: \&quot;\\u4e3b\\u4f53\&quot;,\n                    \&quot;value\&quot;: 612,\n                    \&quot;textStyle\&quot;: {\n                        \&quot;normal\&quot;: {\n                            \&quot;color\&quot;: \&quot;rgb(16,108,112)\&quot;\n                        }\n                    }\n                },\n                {\n                    \&quot;name\&quot;: \&quot;\\u4e61\\u6751\&quot;,\n                    \&quot;value\&quot;: 612,\n                    \&quot;textStyle\&quot;: {\n                        \&quot;normal\&quot;: {\n                            \&quot;color\&quot;: \&quot;rgb(136,127,84)\&quot;\n                        }\n                    }\n                },\n                {\n                    \&quot;name\&quot;: \&quot;\\u4f11\\u95f2\&quot;,\n                    \&quot;value\&quot;: 600,\n                    \&quot;textStyle\&quot;: {\n                        \&quot;normal\&quot;: {\n                            \&quot;color\&quot;: \&quot;rgb(115,124,5)\&quot;\n                        }\n                    }\n                },\n                {\n                    \&quot;name\&quot;: \&quot;\\u7ecf\\u8425\&quot;,\n                    \&quot;value\&quot;: 576,\n                    \&quot;textStyle\&quot;: {\n                        \&quot;normal\&quot;: {\n                            \&quot;color\&quot;: \&quot;rgb(84,3,108)\&quot;\n                        }\n                    }\n                },\n                {\n                    \&quot;name\&quot;: \&quot;\\u5b9e\\u65bd\&quot;,\n                    \&quot;value\&quot;: 528,\n                    \&quot;textStyle\&quot;: {\n                        \&quot;normal\&quot;: {\n                            \&quot;color\&quot;: \&quot;rgb(27,8,160)\&quot;\n                        }\n                    }\n                },\n                {\n                    \&quot;name\&quot;: \&quot;\\u4e00\\u4e8c\\u4e09\&quot;,\n                    \&quot;value\&quot;: 516,\n                    \&quot;textStyle\&quot;: {\n                        \&quot;normal\&quot;: {\n                            \&quot;color\&quot;: \&quot;rgb(92,137,121)\&quot;\n                        }\n                    }\n                },\n                {\n                    \&quot;name\&quot;: \&quot;\\u6539\\u9769\&quot;,\n                    \&quot;value\&quot;: 516,\n                    \&quot;textStyle\&quot;: {\n                        \&quot;normal\&quot;: {\n                            \&quot;color\&quot;: \&quot;rgb(42,107,78)\&quot;\n                        }\n                    }\n                },\n                {\n                    \&quot;name\&quot;: \&quot;\\u9879\\u76ee\&quot;,\n                    \&quot;value\&quot;: 516,\n                    \&quot;textStyle\&quot;: {\n                        \&quot;normal\&quot;: {\n                            \&quot;color\&quot;: \&quot;rgb(46,68,60)\&quot;\n                        }\n                    }\n                },\n                {\n                    \&quot;name\&quot;: \&quot;\\u9f13\\u52b1\&quot;,\n                    \&quot;value\&quot;: 504,\n                    \&quot;textStyle\&quot;: {\n                        \&quot;normal\&quot;: {\n                            \&quot;color\&quot;: \&quot;rgb(32,97,3)\&quot;\n                        }\n                    }\n                },\n                {\n                    \&quot;name\&quot;: \&quot;\\u52a0\\u5f3a\&quot;,\n                    \&quot;value\&quot;: 492,\n                    \&quot;textStyle\&quot;: {\n                        \&quot;normal\&quot;: {\n                            \&quot;color\&quot;: \&quot;rgb(21,81,8)\&quot;\n                        }\n                    }\n                },\n                {\n                    \&quot;name\&quot;: \&quot;\\u65b0\\u578b\&quot;,\n                    \&quot;value\&quot;: 480,\n                    \&quot;textStyle\&quot;: {\n                        \&quot;normal\&quot;: {\n                            \&quot;color\&quot;: \&quot;rgb(78,85,31)\&quot;\n                        }\n                    }\n                },\n                {\n                    \&quot;name\&quot;: \&quot;\\u4fc3\\u8fdb\&quot;,\n                    \&quot;value\&quot;: 468,\n                    \&quot;textStyle\&quot;: {\n                        \&quot;normal\&quot;: {\n                            \&quot;color\&quot;: \&quot;rgb(23,155,90)\&quot;\n                        }\n                    }\n                },\n                {\n                    \&quot;name\&quot;: \&quot;\\u5b8c\\u5584\&quot;,\n                    \&quot;value\&quot;: 456,\n                    \&quot;textStyle\&quot;: {\n                        \&quot;normal\&quot;: {\n                            \&quot;color\&quot;: \&quot;rgb(95,31,2)\&quot;\n                        }\n                    }\n                },\n                {\n                    \&quot;name\&quot;: \&quot;\\u5408\\u4f5c\\u793e\&quot;,\n                    \&quot;value\&quot;: 456,\n                    \&quot;textStyle\&quot;: {\n                        \&quot;normal\&quot;: {\n                            \&quot;color\&quot;: \&quot;rgb(6,79,84)\&quot;\n                        }\n                    }\n                },\n                {\n                    \&quot;name\&quot;: \&quot;\\u63d0\\u5347\&quot;,\n                    \&quot;value\&quot;: 456,\n                    \&quot;textStyle\&quot;: {\n                        \&quot;normal\&quot;: {\n                            \&quot;color\&quot;: \&quot;rgb(34,69,114)\&quot;\n                        }\n                    }\n                },\n                {\n                    \&quot;name\&quot;: \&quot;\\u8d1f\\u8d23\&quot;,\n                    \&quot;value\&quot;: 456,\n                    \&quot;textStyle\&quot;: {\n                        \&quot;normal\&quot;: {\n                            \&quot;color\&quot;: \&quot;rgb(8,55,46)\&quot;\n                        }\n                    }\n                },\n                {\n                    \&quot;name\&quot;: \&quot;\\u519c\\u6237\&quot;,\n                    \&quot;value\&quot;: 432,\n                    \&quot;textStyle\&quot;: {\n                        \&quot;normal\&quot;: {\n                            \&quot;color\&quot;: \&quot;rgb(124,137,56)\&quot;\n                        }\n                    }\n                },\n                {\n                    \&quot;name\&quot;: \&quot;\\u4f53\\u7cfb\&quot;,\n                    \&quot;value\&quot;: 420,\n                    \&quot;textStyle\&quot;: {\n                        \&quot;normal\&quot;: {\n                            \&quot;color\&quot;: \&quot;rgb(57,134,94)\&quot;\n                        }\n                    }\n                },\n                {\n                    \&quot;name\&quot;: \&quot;\\u91cd\\u70b9\&quot;,\n                    \&quot;value\&quot;: 420,\n                    \&quot;textStyle\&quot;: {\n                        \&quot;normal\&quot;: {\n                            \&quot;color\&quot;: \&quot;rgb(27,6,98)\&quot;\n                        }\n                    }\n                },\n                {\n                    \&quot;name\&quot;: \&quot;\\u673a\\u5236\&quot;,\n                    \&quot;value\&quot;: 408,\n                    \&quot;textStyle\&quot;: {\n                        \&quot;normal\&quot;: {\n                            \&quot;color\&quot;: \&quot;rgb(7,126,79)\&quot;\n                        }\n                    }\n                },\n                {\n                    \&quot;name\&quot;: \&quot;\\u4ea7\\u4e1a\\u94fe\&quot;,\n                    \&quot;value\&quot;: 396,\n                    \&quot;textStyle\&quot;: {\n                        \&quot;normal\&quot;: {\n                            \&quot;color\&quot;: \&quot;rgb(44,28,54)\&quot;\n                        }\n                    }\n                },\n                {\n                    \&quot;name\&quot;: \&quot;\\u519c\\u4e1a\\u90e8\&quot;,\n                    \&quot;value\&quot;: 384,\n                    \&quot;textStyle\&quot;: {\n                        \&quot;normal\&quot;: {\n                            \&quot;color\&quot;: \&quot;rgb(109,33,35)\&quot;\n                        }\n                    }\n                },\n                {\n                    \&quot;name\&quot;: \&quot;\\u65b9\\u5f0f\&quot;,\n                    \&quot;value\&quot;: 384,\n                    \&quot;textStyle\&quot;: {\n                        \&quot;normal\&quot;: {\n                            \&quot;color\&quot;: \&quot;rgb(98,10,157)\&quot;\n                        }\n                    }\n                },\n                {\n                    \&quot;name\&quot;: \&quot;\\u5408\\u4f5c\&quot;,\n                    \&quot;value\&quot;: 372,\n                    \&quot;textStyle\&quot;: {\n                        \&quot;normal\&quot;: {\n                            \&quot;color\&quot;: \&quot;rgb(105,121,130)\&quot;\n                        }\n                    }\n                },\n                {\n                    \&quot;name\&quot;: \&quot;\\u5229\\u76ca\&quot;,\n                    \&quot;value\&quot;: 372,\n                    \&quot;textStyle\&quot;: {\n                        \&quot;normal\&quot;: {\n                            \&quot;color\&quot;: \&quot;rgb(153,117,83)\&quot;\n                        }\n                    }\n                },\n                {\n                    \&quot;name\&quot;: \&quot;\\u5f62\\u6210\&quot;,\n                    \&quot;value\&quot;: 360,\n                    \&quot;textStyle\&quot;: {\n                        \&quot;normal\&quot;: {\n                            \&quot;color\&quot;: \&quot;rgb(88,18,22)\&quot;\n                        }\n                    }\n                },\n                {\n                    \&quot;name\&quot;: \&quot;\\u90e8\\u95e8\&quot;,\n                    \&quot;value\&quot;: 360,\n                    \&quot;textStyle\&quot;: {\n                        \&quot;normal\&quot;: {\n                            \&quot;color\&quot;: \&quot;rgb(121,109,112)\&quot;\n                        }\n                    }\n                },\n                {\n                    \&quot;name\&quot;: \&quot;\\u57f9\\u80b2\&quot;,\n                    \&quot;value\&quot;: 360,\n                    \&quot;textStyle\&quot;: {\n                        \&quot;normal\&quot;: {\n                            \&quot;color\&quot;: \&quot;rgb(68,35,69)\&quot;\n                        }\n                    }\n                },\n                {\n                    \&quot;name\&quot;: \&quot;\\u8d44\\u91d1\&quot;,\n                    \&quot;value\&quot;: 348,\n                    \&quot;textStyle\&quot;: {\n                        \&quot;normal\&quot;: {\n                            \&quot;color\&quot;: \&quot;rgb(55,155,77)\&quot;\n                        }\n                    }\n                },\n                {\n                    \&quot;name\&quot;: \&quot;\\u63d0\\u4f9b\&quot;,\n                    \&quot;value\&quot;: 336,\n                    \&quot;textStyle\&quot;: {\n                        \&quot;normal\&quot;: {\n                            \&quot;color\&quot;: \&quot;rgb(73,142,68)\&quot;\n                        }\n                    }\n                },\n                {\n                    \&quot;name\&quot;: \&quot;\\u751f\\u4ea7\&quot;,\n                    \&quot;value\&quot;: 336,\n                    \&quot;textStyle\&quot;: {\n                        \&quot;normal\&quot;: {\n                            \&quot;color\&quot;: \&quot;rgb(45,135,125)\&quot;\n                        }\n                    }\n                },\n                {\n                    \&quot;name\&quot;: \&quot;\\u6a21\\u5f0f\&quot;,\n                    \&quot;value\&quot;: 336,\n                    \&quot;textStyle\&quot;: {\n                        \&quot;normal\&quot;: {\n                            \&quot;color\&quot;: \&quot;rgb(96,159,95)\&quot;\n                        }\n                    }\n                },\n                {\n                    \&quot;name\&quot;: \&quot;\\u56fd\\u5bb6\&quot;,\n                    \&quot;value\&quot;: 324,\n                    \&quot;textStyle\&quot;: {\n                        \&quot;normal\&quot;: {\n                            \&quot;color\&quot;: \&quot;rgb(79,26,106)\&quot;\n                        }\n                    }\n                },\n                {\n                    \&quot;name\&quot;: \&quot;\\u575a\\u6301\&quot;,\n                    \&quot;value\&quot;: 324,\n                    \&quot;textStyle\&quot;: {\n                        \&quot;normal\&quot;: {\n                            \&quot;color\&quot;: \&quot;rgb(135,154,26)\&quot;\n                        }\n                    }\n                },\n                {\n                    \&quot;name\&quot;: \&quot;\\u5de5\\u4f5c\&quot;,\n                    \&quot;value\&quot;: 312,\n                    \&quot;textStyle\&quot;: {\n                        \&quot;normal\&quot;: {\n                            \&quot;color\&quot;: \&quot;rgb(158,92,50)\&quot;\n                        }\n                    }\n                },\n                {\n                    \&quot;name\&quot;: \&quot;\\u884c\\u52a8\&quot;,\n                    \&quot;value\&quot;: 312,\n                    \&quot;textStyle\&quot;: {\n                        \&quot;normal\&quot;: {\n                            \&quot;color\&quot;: \&quot;rgb(45,148,106)\&quot;\n                        }\n                    }\n                },\n                {\n                    \&quot;name\&quot;: \&quot;\\u63a2\\u7d22\&quot;,\n                    \&quot;value\&quot;: 312,\n                    \&quot;textStyle\&quot;: {\n                        \&quot;normal\&quot;: {\n                            \&quot;color\&quot;: \&quot;rgb(19,34,145)\&quot;\n                        }\n                    }\n                },\n                {\n                    \&quot;name\&quot;: \&quot;\\u4e00\\u6279\&quot;,\n                    \&quot;value\&quot;: 312,\n                    \&quot;textStyle\&quot;: {\n                        \&quot;normal\&quot;: {\n                            \&quot;color\&quot;: \&quot;rgb(19,57,77)\&quot;\n                        }\n                    }\n                },\n                {\n                    \&quot;name\&quot;: \&quot;\\u5efa\\u7acb\&quot;,\n                    \&quot;value\&quot;: 312,\n                    \&quot;textStyle\&quot;: {\n                        \&quot;normal\&quot;: {\n                            \&quot;color\&quot;: \&quot;rgb(27,133,60)\&quot;\n                        }\n                    }\n                },\n                {\n                    \&quot;name\&quot;: \&quot;\\u9f99\\u5934\\u4f01\\u4e1a\&quot;,\n                    \&quot;value\&quot;: 300,\n                    \&quot;textStyle\&quot;: {\n                        \&quot;normal\&quot;: {\n                            \&quot;color\&quot;: \&quot;rgb(6,158,43)\&quot;\n                        }\n                    }\n                },\n                {\n                    \&quot;name\&quot;: \&quot;\\u52a0\\u5927\&quot;,\n                    \&quot;value\&quot;: 300,\n                    \&quot;textStyle\&quot;: {\n                        \&quot;normal\&quot;: {\n                            \&quot;color\&quot;: \&quot;rgb(43,28,60)\&quot;\n                        }\n                    }\n                },\n                {\n                    \&quot;name\&quot;: \&quot;\\u571f\\u5730\&quot;,\n                    \&quot;value\&quot;: 300,\n                    \&quot;textStyle\&quot;: {\n                        \&quot;normal\&quot;: {\n                            \&quot;color\&quot;: \&quot;rgb(146,54,50)\&quot;\n                        }\n                    }\n                },\n                {\n                    \&quot;name\&quot;: \&quot;\\u76f8\\u5173\&quot;,\n                    \&quot;value\&quot;: 300,\n                    \&quot;textStyle\&quot;: {\n                        \&quot;normal\&quot;: {\n                            \&quot;color\&quot;: \&quot;rgb(61,81,116)\&quot;\n                        }\n                    }\n                },\n                {\n                    \&quot;name\&quot;: \&quot;\\u5e26\\u52a8\&quot;,\n                    \&quot;value\&quot;: 300,\n                    \&quot;textStyle\&quot;: {\n                        \&quot;normal\&quot;: {\n                            \&quot;color\&quot;: \&quot;rgb(11,143,40)\&quot;\n                        }\n                    }\n                },\n                {\n                    \&quot;name\&quot;: \&quot;\\u7ec4\\u7ec7\&quot;,\n                    \&quot;value\&quot;: 300,\n                    \&quot;textStyle\&quot;: {\n                        \&quot;normal\&quot;: {\n                            \&quot;color\&quot;: \&quot;rgb(108,140,123)\&quot;\n                        }\n                    }\n                },\n                {\n                    \&quot;name\&quot;: \&quot;\\u57fa\\u5730\&quot;,\n                    \&quot;value\&quot;: 288,\n                    \&quot;textStyle\&quot;: {\n                        \&quot;normal\&quot;: {\n                            \&quot;color\&quot;: \&quot;rgb(146,9,76)\&quot;\n                        }\n                    }\n                },\n                {\n                    \&quot;name\&quot;: \&quot;\\u8d37\\u6b3e\&quot;,\n                    \&quot;value\&quot;: 288,\n                    \&quot;textStyle\&quot;: {\n                        \&quot;normal\&quot;: {\n                            \&quot;color\&quot;: \&quot;rgb(147,49,78)\&quot;\n                        }\n                    }\n                },\n                {\n                    \&quot;name\&quot;: \&quot;\\u52a0\\u5feb\&quot;,\n                    \&quot;value\&quot;: 288,\n                    \&quot;textStyle\&quot;: {\n                        \&quot;normal\&quot;: {\n                            \&quot;color\&quot;: \&quot;rgb(148,71,74)\&quot;\n                        }\n                    }\n                },\n                {\n                    \&quot;name\&quot;: \&quot;\\u52a0\\u5de5\\u4e1a\&quot;,\n                    \&quot;value\&quot;: 288,\n                    \&quot;textStyle\&quot;: {\n                        \&quot;normal\&quot;: {\n                            \&quot;color\&quot;: \&quot;rgb(63,45,66)\&quot;\n                        }\n                    }\n                },\n                {\n                    \&quot;name\&quot;: \&quot;\\u63a8\\u52a8\&quot;,\n                    \&quot;value\&quot;: 276,\n                    \&quot;textStyle\&quot;: {\n                        \&quot;normal\&quot;: {\n                            \&quot;color\&quot;: \&quot;rgb(40,92,99)\&quot;\n                        }\n                    }\n                },\n                {\n                    \&quot;name\&quot;: \&quot;\\u7ed3\\u5408\&quot;,\n                    \&quot;value\&quot;: 276,\n                    \&quot;textStyle\&quot;: {\n                        \&quot;normal\&quot;: {\n                            \&quot;color\&quot;: \&quot;rgb(96,143,123)\&quot;\n                        }\n                    }\n                },\n                {\n                    \&quot;name\&quot;: \&quot;\\u8bbe\\u65bd\&quot;,\n                    \&quot;value\&quot;: 276,\n                    \&quot;textStyle\&quot;: {\n                        \&quot;normal\&quot;: {\n                            \&quot;color\&quot;: \&quot;rgb(22,132,69)\&quot;\n                        }\n                    }\n                },\n                {\n                    \&quot;name\&quot;: \&quot;\\u793a\\u8303\\u53bf\&quot;,\n                    \&quot;value\&quot;: 276,\n                    \&quot;textStyle\&quot;: {\n                        \&quot;normal\&quot;: {\n                            \&quot;color\&quot;: \&quot;rgb(83,118,155)\&quot;\n                        }\n                    }\n                },\n                {\n                    \&quot;name\&quot;: \&quot;\\u4e1a\\u6001\&quot;,\n                    \&quot;value\&quot;: 264,\n                    \&quot;textStyle\&quot;: {\n                        \&quot;normal\&quot;: {\n                            \&quot;color\&quot;: \&quot;rgb(160,57,106)\&quot;\n                        }\n                    }\n                },\n                {\n                    \&quot;name\&quot;: \&quot;\\u4fe1\\u606f\&quot;,\n                    \&quot;value\&quot;: 264,\n                    \&quot;textStyle\&quot;: {\n                        \&quot;normal\&quot;: {\n                            \&quot;color\&quot;: \&quot;rgb(94,129,0)\&quot;\n                        }\n                    }\n                },\n                {\n                    \&quot;name\&quot;: \&quot;\\u57f9\\u8bad\&quot;,\n                    \&quot;value\&quot;: 264,\n                    \&quot;textStyle\&quot;: {\n                        \&quot;normal\&quot;: {\n                            \&quot;color\&quot;: \&quot;rgb(64,5,149)\&quot;\n                        }\n                    }\n                },\n                {\n                    \&quot;name\&quot;: \&quot;\\u8d44\\u6e90\&quot;,\n                    \&quot;value\&quot;: 264,\n                    \&quot;textStyle\&quot;: {\n                        \&quot;normal\&quot;: {\n                            \&quot;color\&quot;: \&quot;rgb(133,152,27)\&quot;\n                        }\n                    }\n                },\n                {\n                    \&quot;name\&quot;: \&quot;\\u79ef\\u6781\&quot;,\n                    \&quot;value\&quot;: 252,\n                    \&quot;textStyle\&quot;: {\n                        \&quot;normal\&quot;: {\n                            \&quot;color\&quot;: \&quot;rgb(75,64,9)\&quot;\n                        }\n                    }\n                },\n                {\n                    \&quot;name\&quot;: \&quot;\\u8054\\u7ed3\&quot;,\n                    \&quot;value\&quot;: 252,\n                    \&quot;textStyle\&quot;: {\n                        \&quot;normal\&quot;: {\n                            \&quot;color\&quot;: \&quot;rgb(113,134,120)\&quot;\n                        }\n                    }\n                },\n                {\n                    \&quot;name\&quot;: \&quot;\\u63a8\\u5e7f\&quot;,\n                    \&quot;value\&quot;: 240,\n                    \&quot;textStyle\&quot;: {\n                        \&quot;normal\&quot;: {\n                            \&quot;color\&quot;: \&quot;rgb(52,149,75)\&quot;\n                        }\n                    }\n                },\n                {\n                    \&quot;name\&quot;: \&quot;\\u7279\\u8272\&quot;,\n                    \&quot;value\&quot;: 240,\n                    \&quot;textStyle\&quot;: {\n                        \&quot;normal\&quot;: {\n                            \&quot;color\&quot;: \&quot;rgb(59,57,113)\&quot;\n                        }\n                    }\n                },\n                {\n                    \&quot;name\&quot;: \&quot;\\u5e73\\u53f0\&quot;,\n                    \&quot;value\&quot;: 240,\n                    \&quot;textStyle\&quot;: {\n                        \&quot;normal\&quot;: {\n                            \&quot;color\&quot;: \&quot;rgb(61,126,65)\&quot;\n                        }\n                    }\n                },\n                {\n                    \&quot;name\&quot;: \&quot;\\u6536\\u76ca\&quot;,\n                    \&quot;value\&quot;: 240,\n                    \&quot;textStyle\&quot;: {\n                        \&quot;normal\&quot;: {\n                            \&quot;color\&quot;: \&quot;rgb(37,40,70)\&quot;\n                        }\n                    }\n                },\n                {\n                    \&quot;name\&quot;: \&quot;\\u91cd\\u8981\&quot;,\n                    \&quot;value\&quot;: 240,\n                    \&quot;textStyle\&quot;: {\n                        \&quot;normal\&quot;: {\n                            \&quot;color\&quot;: \&quot;rgb(81,113,60)\&quot;\n                        }\n                    }\n                },\n                {\n                    \&quot;name\&quot;: \&quot;\\u6307\\u5bfc\&quot;,\n                    \&quot;value\&quot;: 228,\n                    \&quot;textStyle\&quot;: {\n                        \&quot;normal\&quot;: {\n                            \&quot;color\&quot;: \&quot;rgb(85,133,79)\&quot;\n                        }\n                    }\n                },\n                {\n                    \&quot;name\&quot;: \&quot;\\u63d0\\u9ad8\&quot;,\n                    \&quot;value\&quot;: 228,\n                    \&quot;textStyle\&quot;: {\n                        \&quot;normal\&quot;: {\n                            \&quot;color\&quot;: \&quot;rgb(111,158,45)\&quot;\n                        }\n                    }\n                },\n                {\n                    \&quot;name\&quot;: \&quot;\\u529b\\u5ea6\&quot;,\n                    \&quot;value\&quot;: 228,\n                    \&quot;textStyle\&quot;: {\n                        \&quot;normal\&quot;: {\n                            \&quot;color\&quot;: \&quot;rgb(44,101,152)\&quot;\n                        }\n                    }\n                },\n                {\n                    \&quot;name\&quot;: \&quot;\\u8d22\\u653f\\u90e8\&quot;,\n                    \&quot;value\&quot;: 228,\n                    \&quot;textStyle\&quot;: {\n                        \&quot;normal\&quot;: {\n                            \&quot;color\&quot;: \&quot;rgb(75,90,61)\&quot;\n                        }\n                    }\n                },\n                {\n                    \&quot;name\&quot;: \&quot;\\u5730\\u65b9\&quot;,\n                    \&quot;value\&quot;: 228,\n                    \&quot;textStyle\&quot;: {\n                        \&quot;normal\&quot;: {\n                            \&quot;color\&quot;: \&quot;rgb(108,20,18)\&quot;\n                        }\n                    }\n                },\n                {\n                    \&quot;name\&quot;: \&quot;\\u5f3a\\u5316\&quot;,\n                    \&quot;value\&quot;: 228,\n                    \&quot;textStyle\&quot;: {\n                        \&quot;normal\&quot;: {\n                            \&quot;color\&quot;: \&quot;rgb(72,74,22)\&quot;\n                        }\n                    }\n                },\n                {\n                    \&quot;name\&quot;: \&quot;\\u4f5c\\u7528\&quot;,\n                    \&quot;value\&quot;: 216,\n                    \&quot;textStyle\&quot;: {\n                        \&quot;normal\&quot;: {\n                            \&quot;color\&quot;: \&quot;rgb(140,137,57)\&quot;\n                        }\n                    }\n                },\n                {\n                    \&quot;name\&quot;: \&quot;\\u8fdb\\u4e00\\u6b65\&quot;,\n                    \&quot;value\&quot;: 216,\n                    \&quot;textStyle\&quot;: {\n                        \&quot;normal\&quot;: {\n                            \&quot;color\&quot;: \&quot;rgb(64,31,72)\&quot;\n                        }\n                    }\n                },\n                {\n                    \&quot;name\&quot;: \&quot;\\u4ea7\\u54c1\&quot;,\n                    \&quot;value\&quot;: 216,\n                    \&quot;textStyle\&quot;: {\n                        \&quot;normal\&quot;: {\n                            \&quot;color\&quot;: \&quot;rgb(0,132,25)\&quot;\n                        }\n                    }\n                },\n                {\n                    \&quot;name\&quot;: \&quot;\\u5229\\u7528\&quot;,\n                    \&quot;value\&quot;: 216,\n                    \&quot;textStyle\&quot;: {\n                        \&quot;normal\&quot;: {\n                            \&quot;color\&quot;: \&quot;rgb(114,0,156)\&quot;\n                        }\n                    }\n                },\n                {\n                    \&quot;name\&quot;: \&quot;\\u653f\\u5e9c\&quot;,\n                    \&quot;value\&quot;: 216,\n                    \&quot;textStyle\&quot;: {\n                        \&quot;normal\&quot;: {\n                            \&quot;color\&quot;: \&quot;rgb(9,77,33)\&quot;\n                        }\n                    }\n                },\n                {\n                    \&quot;name\&quot;: \&quot;\\u4fe1\\u606f\\u5316\&quot;,\n                    \&quot;value\&quot;: 216,\n                    \&quot;textStyle\&quot;: {\n                        \&quot;normal\&quot;: {\n                            \&quot;color\&quot;: \&quot;rgb(76,78,23)\&quot;\n                        }\n                    }\n                },\n                {\n                    \&quot;name\&quot;: \&quot;\\u7535\\u5b50\\u5546\\u52a1\&quot;,\n                    \&quot;value\&quot;: 216,\n                    \&quot;textStyle\&quot;: {\n                        \&quot;normal\&quot;: {\n                            \&quot;color\&quot;: \&quot;rgb(92,87,125)\&quot;\n                        }\n                    }\n                },\n                {\n                    \&quot;name\&quot;: \&quot;\\u5168\\u56fd\&quot;,\n                    \&quot;value\&quot;: 216,\n                    \&quot;textStyle\&quot;: {\n                        \&quot;normal\&quot;: {\n                            \&quot;color\&quot;: \&quot;rgb(159,2,25)\&quot;\n                        }\n                    }\n                },\n                {\n                    \&quot;name\&quot;: \&quot;\\u843d\\u5b9e\&quot;,\n                    \&quot;value\&quot;: 216,\n                    \&quot;textStyle\&quot;: {\n                        \&quot;normal\&quot;: {\n                            \&quot;color\&quot;: \&quot;rgb(134,10,8)\&quot;\n                        }\n                    }\n                },\n                {\n                    \&quot;name\&quot;: \&quot;\\u610f\\u89c1\&quot;,\n                    \&quot;value\&quot;: 204,\n                    \&quot;textStyle\&quot;: {\n                        \&quot;normal\&quot;: {\n                            \&quot;color\&quot;: \&quot;rgb(13,19,2)\&quot;\n                        }\n                    }\n                },\n                {\n                    \&quot;name\&quot;: \&quot;\\u53d1\\u6325\&quot;,\n                    \&quot;value\&quot;: 204,\n                    \&quot;textStyle\&quot;: {\n                        \&quot;normal\&quot;: {\n                            \&quot;color\&quot;: \&quot;rgb(138,49,28)\&quot;\n                        }\n                    }\n                },\n                {\n                    \&quot;name\&quot;: \&quot;\\u7269\\u6d41\&quot;,\n                    \&quot;value\&quot;: 204,\n                    \&quot;textStyle\&quot;: {\n                        \&quot;normal\&quot;: {\n                            \&quot;color\&quot;: \&quot;rgb(46,59,144)\&quot;\n                        }\n                    }\n                },\n                {\n                    \&quot;name\&quot;: \&quot;\\u8425\\u9500\&quot;,\n                    \&quot;value\&quot;: 204,\n                    \&quot;textStyle\&quot;: {\n                        \&quot;normal\&quot;: {\n                            \&quot;color\&quot;: \&quot;rgb(77,93,160)\&quot;\n                        }\n                    }\n                },\n                {\n                    \&quot;name\&quot;: \&quot;\\u56ed\\u533a\&quot;,\n                    \&quot;value\&quot;: 204,\n                    \&quot;textStyle\&quot;: {\n                        \&quot;normal\&quot;: {\n                            \&quot;color\&quot;: \&quot;rgb(135,106,74)\&quot;\n                        }\n                    }\n                },\n                {\n                    \&quot;name\&quot;: \&quot;\\u6d41\\u901a\&quot;,\n                    \&quot;value\&quot;: 204,\n                    \&quot;textStyle\&quot;: {\n                        \&quot;normal\&quot;: {\n                            \&quot;color\&quot;: \&quot;rgb(109,100,12)\&quot;\n                        }\n                    }\n                },\n                {\n                    \&quot;name\&quot;: \&quot;\\u534f\\u8c03\&quot;,\n                    \&quot;value\&quot;: 204,\n                    \&quot;textStyle\&quot;: {\n                        \&quot;normal\&quot;: {\n                            \&quot;color\&quot;: \&quot;rgb(80,151,151)\&quot;\n                        }\n                    }\n                },\n                {\n                    \&quot;name\&quot;: \&quot;\\u793e\\u4f1a\&quot;,\n                    \&quot;value\&quot;: 204,\n                    \&quot;textStyle\&quot;: {\n                        \&quot;normal\&quot;: {\n                            \&quot;color\&quot;: \&quot;rgb(42,137,36)\&quot;\n                        }\n                    }\n                },\n                {\n                    \&quot;name\&quot;: \&quot;\\u73b0\\u4ee3\&quot;,\n                    \&quot;value\&quot;: 204,\n                    \&quot;textStyle\&quot;: {\n                        \&quot;normal\&quot;: {\n                            \&quot;color\&quot;: \&quot;rgb(100,93,46)\&quot;\n                        }\n                    }\n                },\n                {\n                    \&quot;name\&quot;: \&quot;\\u6280\\u672f\&quot;,\n                    \&quot;value\&quot;: 204,\n                    \&quot;textStyle\&quot;: {\n                        \&quot;normal\&quot;: {\n                            \&quot;color\&quot;: \&quot;rgb(24,6,82)\&quot;\n                        }\n                    }\n                },\n                {\n                    \&quot;name\&quot;: \&quot;\\u5236\\u5ea6\&quot;,\n                    \&quot;value\&quot;: 204,\n                    \&quot;textStyle\&quot;: {\n                        \&quot;normal\&quot;: {\n                            \&quot;color\&quot;: \&quot;rgb(36,142,140)\&quot;\n                        }\n                    }\n                },\n                {\n                    \&quot;name\&quot;: \&quot;\\u5bf9\\u63a5\&quot;,\n                    \&quot;value\&quot;: 192,\n                    \&quot;textStyle\&quot;: {\n                        \&quot;normal\&quot;: {\n                            \&quot;color\&quot;: \&quot;rgb(141,83,29)\&quot;\n                        }\n                    }\n                },\n                {\n                    \&quot;name\&quot;: \&quot;\\u60c5\\u51b5\&quot;,\n                    \&quot;value\&quot;: 192,\n                    \&quot;textStyle\&quot;: {\n                        \&quot;normal\&quot;: {\n                            \&quot;color\&quot;: \&quot;rgb(29,59,134)\&quot;\n                        }\n                    }\n                },\n                {\n                    \&quot;name\&quot;: \&quot;\\u7528\\u5730\&quot;,\n                    \&quot;value\&quot;: 192,\n                    \&quot;textStyle\&quot;: {\n                        \&quot;normal\&quot;: {\n                            \&quot;color\&quot;: \&quot;rgb(38,5,86)\&quot;\n                        }\n                    }\n                },\n                {\n                    \&quot;name\&quot;: \&quot;\\u5e02\\u573a\&quot;,\n                    \&quot;value\&quot;: 192,\n                    \&quot;textStyle\&quot;: {\n                        \&quot;normal\&quot;: {\n                            \&quot;color\&quot;: \&quot;rgb(63,104,48)\&quot;\n                        }\n                    }\n                },\n                {\n                    \&quot;name\&quot;: \&quot;\\u6295\\u8d44\&quot;,\n                    \&quot;value\&quot;: 192,\n                    \&quot;textStyle\&quot;: {\n                        \&quot;normal\&quot;: {\n                            \&quot;color\&quot;: \&quot;rgb(74,105,54)\&quot;\n                        }\n                    }\n                },\n                {\n                    \&quot;name\&quot;: \&quot;\\u7ba1\\u7406\&quot;,\n                    \&quot;value\&quot;: 192,\n                    \&quot;textStyle\&quot;: {\n                        \&quot;normal\&quot;: {\n                            \&quot;color\&quot;: \&quot;rgb(17,149,131)\&quot;\n                        }\n                    }\n                },\n                {\n                    \&quot;name\&quot;: \&quot;\\u89c4\\u6a21\&quot;,\n                    \&quot;value\&quot;: 180,\n                    \&quot;textStyle\&quot;: {\n                        \&quot;normal\&quot;: {\n                            \&quot;color\&quot;: \&quot;rgb(130,11,116)\&quot;\n                        }\n                    }\n                },\n                {\n                    \&quot;name\&quot;: \&quot;\\u91c7\\u53d6\&quot;,\n                    \&quot;value\&quot;: 180,\n                    \&quot;textStyle\&quot;: {\n                        \&quot;normal\&quot;: {\n                            \&quot;color\&quot;: \&quot;rgb(107,158,17)\&quot;\n                        }\n                    }\n                },\n                {\n                    \&quot;name\&quot;: \&quot;\\u5206\\u4eab\&quot;,\n                    \&quot;value\&quot;: 180,\n                    \&quot;textStyle\&quot;: {\n                        \&quot;normal\&quot;: {\n                            \&quot;color\&quot;: \&quot;rgb(30,104,151)\&quot;\n                        }\n                    }\n                },\n                {\n                    \&quot;name\&quot;: \&quot;\\u8865\\u52a9\&quot;,\n                    \&quot;value\&quot;: 180,\n                    \&quot;textStyle\&quot;: {\n                        \&quot;normal\&quot;: {\n                            \&quot;color\&quot;: \&quot;rgb(158,50,114)\&quot;\n                        }\n                    }\n                },\n                {\n                    \&quot;name\&quot;: \&quot;\\u54c1\\u724c\&quot;,\n                    \&quot;value\&quot;: 180,\n                    \&quot;textStyle\&quot;: {\n                        \&quot;normal\&quot;: {\n                            \&quot;color\&quot;: \&quot;rgb(84,14,139)\&quot;\n                        }\n                    }\n                },\n                {\n                    \&quot;name\&quot;: \&quot;\\u5bb6\\u5ead\&quot;,\n                    \&quot;value\&quot;: 168,\n                    \&quot;textStyle\&quot;: {\n                        \&quot;normal\&quot;: {\n                            \&quot;color\&quot;: \&quot;rgb(24,66,147)\&quot;\n                        }\n                    }\n                },\n                {\n                    \&quot;name\&quot;: \&quot;\\u519c\\u573a\&quot;,\n                    \&quot;value\&quot;: 168,\n                    \&quot;textStyle\&quot;: {\n                        \&quot;normal\&quot;: {\n                            \&quot;color\&quot;: \&quot;rgb(70,44,41)\&quot;\n                        }\n                    }\n                },\n                {\n                    \&quot;name\&quot;: \&quot;\\u6587\\u5316\&quot;,\n                    \&quot;value\&quot;: 168,\n                    \&quot;textStyle\&quot;: {\n                        \&quot;normal\&quot;: {\n                            \&quot;color\&quot;: \&quot;rgb(100,78,129)\&quot;\n                        }\n                    }\n                },\n                {\n                    \&quot;name\&quot;: \&quot;\\u4f18\\u52bf\&quot;,\n                    \&quot;value\&quot;: 168,\n                    \&quot;textStyle\&quot;: {\n                        \&quot;normal\&quot;: {\n                            \&quot;color\&quot;: \&quot;rgb(156,35,155)\&quot;\n                        }\n                    }\n                },\n                {\n                    \&quot;name\&quot;: \&quot;\\u73b0\\u4ee3\\u519c\\u4e1a\&quot;,\n                    \&quot;value\&quot;: 168,\n                    \&quot;textStyle\&quot;: {\n                        \&quot;normal\&quot;: {\n                            \&quot;color\&quot;: \&quot;rgb(77,18,50)\&quot;\n                        }\n                    }\n                },\n                {\n                    \&quot;name\&quot;: \&quot;\\u57ce\\u4e61\&quot;,\n                    \&quot;value\&quot;: 168,\n                    \&quot;textStyle\&quot;: {\n                        \&quot;normal\&quot;: {\n                            \&quot;color\&quot;: \&quot;rgb(108,95,126)\&quot;\n                        }\n                    }\n                },\n                {\n                    \&quot;name\&quot;: \&quot;\\u5b9e\\u73b0\&quot;,\n                    \&quot;value\&quot;: 168,\n                    \&quot;textStyle\&quot;: {\n                        \&quot;normal\&quot;: {\n                            \&quot;color\&quot;: \&quot;rgb(66,98,139)\&quot;\n                        }\n                    }\n                },\n                {\n                    \&quot;name\&quot;: \&quot;\\u5546\\u52a1\\u90e8\&quot;,\n                    \&quot;value\&quot;: 168,\n                    \&quot;textStyle\&quot;: {\n                        \&quot;normal\&quot;: {\n                            \&quot;color\&quot;: \&quot;rgb(20,133,71)\&quot;\n                        }\n                    }\n                },\n                {\n                    \&quot;name\&quot;: \&quot;\\u5f62\\u5f0f\&quot;,\n                    \&quot;value\&quot;: 168,\n                    \&quot;textStyle\&quot;: {\n                        \&quot;normal\&quot;: {\n                            \&quot;color\&quot;: \&quot;rgb(131,62,88)\&quot;\n                        }\n                    }\n                },\n                {\n                    \&quot;name\&quot;: \&quot;\\u57fa\\u7840\&quot;,\n                    \&quot;value\&quot;: 168,\n                    \&quot;textStyle\&quot;: {\n                        \&quot;normal\&quot;: {\n                            \&quot;color\&quot;: \&quot;rgb(92,94,143)\&quot;\n                        }\n                    }\n                },\n                {\n                    \&quot;name\&quot;: \&quot;\\u589e\\u6536\&quot;,\n                    \&quot;value\&quot;: 168,\n                    \&quot;textStyle\&quot;: {\n                        \&quot;normal\&quot;: {\n                            \&quot;color\&quot;: \&quot;rgb(150,57,97)\&quot;\n                        }\n                    }\n                },\n                {\n                    \&quot;name\&quot;: \&quot;\\u5404\\u7c7b\&quot;,\n                    \&quot;value\&quot;: 168,\n                    \&quot;textStyle\&quot;: {\n                        \&quot;normal\&quot;: {\n                            \&quot;color\&quot;: \&quot;rgb(96,83,28)\&quot;\n                        }\n                    }\n                },\n                {\n                    \&quot;name\&quot;: \&quot;\\u91d1\\u878d\&quot;,\n                    \&quot;value\&quot;: 156,\n                    \&quot;textStyle\&quot;: {\n                        \&quot;normal\&quot;: {\n                            \&quot;color\&quot;: \&quot;rgb(64,58,155)\&quot;\n                        }\n                    }\n                },\n                {\n                    \&quot;name\&quot;: \&quot;\\u91d1\\u878d\\u670d\\u52a1\&quot;,\n                    \&quot;value\&quot;: 156,\n                    \&quot;textStyle\&quot;: {\n                        \&quot;normal\&quot;: {\n                            \&quot;color\&quot;: \&quot;rgb(111,75,107)\&quot;\n                        }\n                    }\n                },\n                {\n                    \&quot;name\&quot;: \&quot;\\u62d3\\u5c55\&quot;,\n                    \&quot;value\&quot;: 156,\n                    \&quot;textStyle\&quot;: {\n                        \&quot;normal\&quot;: {\n                            \&quot;color\&quot;: \&quot;rgb(31,42,87)\&quot;\n                        }\n                    }\n                },\n                {\n                    \&quot;name\&quot;: \&quot;\\u5f00\\u53d1\&quot;,\n                    \&quot;value\&quot;: 156,\n                    \&quot;textStyle\&quot;: {\n                        \&quot;normal\&quot;: {\n                            \&quot;color\&quot;: \&quot;rgb(75,155,7)\&quot;\n                        }\n                    }\n                },\n                {\n                    \&quot;name\&quot;: \&quot;\\u53bf\\u7ea7\&quot;,\n                    \&quot;value\&quot;: 156,\n                    \&quot;textStyle\&quot;: {\n                        \&quot;normal\&quot;: {\n                            \&quot;color\&quot;: \&quot;rgb(11,6,8)\&quot;\n                        }\n                    }\n                },\n                {\n                    \&quot;name\&quot;: \&quot;\\u80fd\\u529b\&quot;,\n                    \&quot;value\&quot;: 156,\n                    \&quot;textStyle\&quot;: {\n                        \&quot;normal\&quot;: {\n                            \&quot;color\&quot;: \&quot;rgb(6,133,84)\&quot;\n                        }\n                    }\n                },\n                {\n                    \&quot;name\&quot;: \&quot;\\u5730\\u533a\&quot;,\n                    \&quot;value\&quot;: 156,\n                    \&quot;textStyle\&quot;: {\n                        \&quot;normal\&quot;: {\n                            \&quot;color\&quot;: \&quot;rgb(7,2,25)\&quot;\n                        }\n                    }\n                },\n                {\n                    \&quot;name\&quot;: \&quot;\\u5de5\\u4e1a\&quot;,\n                    \&quot;value\&quot;: 156,\n                    \&quot;textStyle\&quot;: {\n                        \&quot;normal\&quot;: {\n                            \&quot;color\&quot;: \&quot;rgb(29,87,3)\&quot;\n                        }\n                    }\n                },\n                {\n                    \&quot;name\&quot;: \&quot;\\u5236\\u5b9a\&quot;,\n                    \&quot;value\&quot;: 156,\n                    \&quot;textStyle\&quot;: {\n                        \&quot;normal\&quot;: {\n                            \&quot;color\&quot;: \&quot;rgb(134,96,152)\&quot;\n                        }\n                    }\n                },\n                {\n                    \&quot;name\&quot;: \&quot;\\u5b9e\\u65bd\\u65b9\\u6848\&quot;,\n                    \&quot;value\&quot;: 156,\n                    \&quot;textStyle\&quot;: {\n                        \&quot;normal\&quot;: {\n                            \&quot;color\&quot;: \&quot;rgb(57,58,90)\&quot;\n                        }\n                    }\n                },\n                {\n                    \&quot;name\&quot;: \&quot;\\u786e\\u5b9a\&quot;,\n                    \&quot;value\&quot;: 156,\n                    \&quot;textStyle\&quot;: {\n                        \&quot;normal\&quot;: {\n                            \&quot;color\&quot;: \&quot;rgb(62,14,62)\&quot;\n                        }\n                    }\n                },\n                {\n                    \&quot;name\&quot;: \&quot;\\u6784\\u5efa\&quot;,\n                    \&quot;value\&quot;: 156,\n                    \&quot;textStyle\&quot;: {\n                        \&quot;normal\&quot;: {\n                            \&quot;color\&quot;: \&quot;rgb(110,76,151)\&quot;\n                        }\n                    }\n                },\n                {\n                    \&quot;name\&quot;: \&quot;\\u589e\\u503c\&quot;,\n                    \&quot;value\&quot;: 156,\n                    \&quot;textStyle\&quot;: {\n                        \&quot;normal\&quot;: {\n                            \&quot;color\&quot;: \&quot;rgb(37,85,100)\&quot;\n                        }\n                    }\n                },\n                {\n                    \&quot;name\&quot;: \&quot;\\u8fdb\\u884c\&quot;,\n                    \&quot;value\&quot;: 156,\n                    \&quot;textStyle\&quot;: {\n                        \&quot;normal\&quot;: {\n                            \&quot;color\&quot;: \&quot;rgb(86,40,133)\&quot;\n                        }\n                    }\n                },\n                {\n                    \&quot;name\&quot;: \&quot;\\u521d\\u52a0\\u5de5\&quot;,\n                    \&quot;value\&quot;: 156,\n                    \&quot;textStyle\&quot;: {\n                        \&quot;normal\&quot;: {\n                            \&quot;color\&quot;: \&quot;rgb(116,95,25)\&quot;\n                        }\n                    }\n                },\n                {\n                    \&quot;name\&quot;: \&quot;\\u4ee5\\u4e0a\&quot;,\n                    \&quot;value\&quot;: 144,\n                    \&quot;textStyle\&quot;: {\n                        \&quot;normal\&quot;: {\n                            \&quot;color\&quot;: \&quot;rgb(86,121,24)\&quot;\n                        }\n                    }\n                },\n                {\n                    \&quot;name\&quot;: \&quot;\\u4ebf\\u5143\&quot;,\n                    \&quot;value\&quot;: 144,\n                    \&quot;textStyle\&quot;: {\n                        \&quot;normal\&quot;: {\n                            \&quot;color\&quot;: \&quot;rgb(98,93,136)\&quot;\n                        }\n                    }\n                },\n                {\n                    \&quot;name\&quot;: \&quot;\\u57ce\\u9547\\u5316\&quot;,\n                    \&quot;value\&quot;: 144,\n                    \&quot;textStyle\&quot;: {\n                        \&quot;normal\&quot;: {\n                            \&quot;color\&quot;: \&quot;rgb(135,61,73)\&quot;\n                        }\n                    }\n                },\n                {\n                    \&quot;name\&quot;: \&quot;\\u96c6\\u805a\&quot;,\n                    \&quot;value\&quot;: 144,\n                    \&quot;textStyle\&quot;: {\n                        \&quot;normal\&quot;: {\n                            \&quot;color\&quot;: \&quot;rgb(134,15,83)\&quot;\n                        }\n                    }\n                },\n                {\n                    \&quot;name\&quot;: \&quot;\\u7efc\\u5408\&quot;,\n                    \&quot;value\&quot;: 144,\n                    \&quot;textStyle\&quot;: {\n                        \&quot;normal\&quot;: {\n                            \&quot;color\&quot;: \&quot;rgb(14,125,118)\&quot;\n                        }\n                    }\n                },\n                {\n                    \&quot;name\&quot;: \&quot;\\u57fa\\u7840\\u8bbe\\u65bd\&quot;,\n                    \&quot;value\&quot;: 144,\n                    \&quot;textStyle\&quot;: {\n                        \&quot;normal\&quot;: {\n                            \&quot;color\&quot;: \&quot;rgb(133,108,31)\&quot;\n                        }\n                    }\n                },\n                {\n                    \&quot;name\&quot;: \&quot;\\u4e8c\\u4e09\&quot;,\n                    \&quot;value\&quot;: 144,\n                    \&quot;textStyle\&quot;: {\n                        \&quot;normal\&quot;: {\n                            \&quot;color\&quot;: \&quot;rgb(77,124,130)\&quot;\n                        }\n                    }\n                },\n                {\n                    \&quot;name\&quot;: \&quot;\\u8d2b\\u56f0\\u5730\\u533a\&quot;,\n                    \&quot;value\&quot;: 144,\n                    \&quot;textStyle\&quot;: {\n                        \&quot;normal\&quot;: {\n                            \&quot;color\&quot;: \&quot;rgb(70,36,90)\&quot;\n                        }\n                    }\n                },\n                {\n                    \&quot;name\&quot;: \&quot;\\u7cbe\\u51c6\&quot;,\n                    \&quot;value\&quot;: 144,\n                    \&quot;textStyle\&quot;: {\n                        \&quot;normal\&quot;: {\n                            \&quot;color\&quot;: \&quot;rgb(53,96,79)\&quot;\n                        }\n                    }\n                },\n                {\n                    \&quot;name\&quot;: \&quot;\\u5404\\u7701\&quot;,\n                    \&quot;value\&quot;: 144,\n                    \&quot;textStyle\&quot;: {\n                        \&quot;normal\&quot;: {\n                            \&quot;color\&quot;: \&quot;rgb(60,139,8)\&quot;\n                        }\n                    }\n                },\n                {\n                    \&quot;name\&quot;: \&quot;\\u4e2d\\u592e\&quot;,\n                    \&quot;value\&quot;: 144,\n                    \&quot;textStyle\&quot;: {\n                        \&quot;normal\&quot;: {\n                            \&quot;color\&quot;: \&quot;rgb(52,39,57)\&quot;\n                        }\n                    }\n                },\n                {\n                    \&quot;name\&quot;: \&quot;\\u8981\\u6c42\&quot;,\n                    \&quot;value\&quot;: 144,\n                    \&quot;textStyle\&quot;: {\n                        \&quot;normal\&quot;: {\n                            \&quot;color\&quot;: \&quot;rgb(61,53,52)\&quot;\n                        }\n                    }\n                },\n                {\n                    \&quot;name\&quot;: \&quot;\\u7ecf\\u6d4e\&quot;,\n                    \&quot;value\&quot;: 144,\n                    \&quot;textStyle\&quot;: {\n                        \&quot;normal\&quot;: {\n                            \&quot;color\&quot;: \&quot;rgb(17,19,109)\&quot;\n                        }\n                    }\n                },\n                {\n                    \&quot;name\&quot;: \&quot;\\u8d44\\u672c\&quot;,\n                    \&quot;value\&quot;: 144,\n                    \&quot;textStyle\&quot;: {\n                        \&quot;normal\&quot;: {\n                            \&quot;color\&quot;: \&quot;rgb(55,0,130)\&quot;\n                        }\n                    }\n                },\n                {\n                    \&quot;name\&quot;: \&quot;\\u6761\\u4ef6\&quot;,\n                    \&quot;value\&quot;: 144,\n                    \&quot;textStyle\&quot;: {\n                        \&quot;normal\&quot;: {\n                            \&quot;color\&quot;: \&quot;rgb(157,147,93)\&quot;\n                        }\n                    }\n                },\n                {\n                    \&quot;name\&quot;: \&quot;\\u4ea7\\u4e1a\\u5316\&quot;,\n                    \&quot;value\&quot;: 132,\n                    \&quot;textStyle\&quot;: {\n                        \&quot;normal\&quot;: {\n                            \&quot;color\&quot;: \&quot;rgb(32,130,131)\&quot;\n                        }\n                    }\n                },\n                {\n                    \&quot;name\&quot;: \&quot;\\u5ef6\\u4f38\&quot;,\n                    \&quot;value\&quot;: 132,\n                    \&quot;textStyle\&quot;: {\n                        \&quot;normal\&quot;: {\n                            \&quot;color\&quot;: \&quot;rgb(57,42,154)\&quot;\n                        }\n                    }\n                },\n                {\n                    \&quot;name\&quot;: \&quot;\\u4ef7\\u503c\\u94fe\&quot;,\n                    \&quot;value\&quot;: 132,\n                    \&quot;textStyle\&quot;: {\n                        \&quot;normal\&quot;: {\n                            \&quot;color\&quot;: \&quot;rgb(125,61,11)\&quot;\n                        }\n                    }\n                },\n                {\n                    \&quot;name\&quot;: \&quot;\\u8ba2\\u5355\&quot;,\n                    \&quot;value\&quot;: 132,\n                    \&quot;textStyle\&quot;: {\n                        \&quot;normal\&quot;: {\n                            \&quot;color\&quot;: \&quot;rgb(45,21,44)\&quot;\n                        }\n                    }\n                },\n                {\n                    \&quot;name\&quot;: \&quot;\\u7d27\\u5bc6\&quot;,\n                    \&quot;value\&quot;: 132,\n                    \&quot;textStyle\&quot;: {\n                        \&quot;normal\&quot;: {\n                            \&quot;color\&quot;: \&quot;rgb(48,97,9)\&quot;\n                        }\n                    }\n                },\n                {\n                    \&quot;name\&quot;: \&quot;\\u5404\\u5730\&quot;,\n                    \&quot;value\&quot;: 132,\n                    \&quot;textStyle\&quot;: {\n                        \&quot;normal\&quot;: {\n                            \&quot;color\&quot;: \&quot;rgb(49,65,157)\&quot;\n                        }\n                    }\n                },\n                {\n                    \&quot;name\&quot;: \&quot;\\u6559\\u80b2\&quot;,\n                    \&quot;value\&quot;: 132,\n                    \&quot;textStyle\&quot;: {\n                        \&quot;normal\&quot;: {\n                            \&quot;color\&quot;: \&quot;rgb(120,7,18)\&quot;\n                        }\n                    }\n                },\n                {\n                    \&quot;name\&quot;: \&quot;\\u4fdd\\u969c\&quot;,\n                    \&quot;value\&quot;: 132,\n                    \&quot;textStyle\&quot;: {\n                        \&quot;normal\&quot;: {\n                            \&quot;color\&quot;: \&quot;rgb(67,133,103)\&quot;\n                        }\n                    }\n                },\n                {\n                    \&quot;name\&quot;: \&quot;\\u89c4\\u5212\&quot;,\n                    \&quot;value\&quot;: 132,\n                    \&quot;textStyle\&quot;: {\n                        \&quot;normal\&quot;: {\n                            \&quot;color\&quot;: \&quot;rgb(75,30,50)\&quot;\n                        }\n                    }\n                },\n                {\n                    \&quot;name\&quot;: \&quot;\\u652f\\u6491\&quot;,\n                    \&quot;value\&quot;: 132,\n                    \&quot;textStyle\&quot;: {\n                        \&quot;normal\&quot;: {\n                            \&quot;color\&quot;: \&quot;rgb(21,22,73)\&quot;\n                        }\n                    }\n                },\n                {\n                    \&quot;name\&quot;: \&quot;\\u6301\\u7eed\&quot;,\n                    \&quot;value\&quot;: 132,\n                    \&quot;textStyle\&quot;: {\n                        \&quot;normal\&quot;: {\n                            \&quot;color\&quot;: \&quot;rgb(111,123,4)\&quot;\n                        }\n                    }\n                },\n                {\n                    \&quot;name\&quot;: \&quot;\\u8303\\u56f4\&quot;,\n                    \&quot;value\&quot;: 132,\n                    \&quot;textStyle\&quot;: {\n                        \&quot;normal\&quot;: {\n                            \&quot;color\&quot;: \&quot;rgb(129,93,18)\&quot;\n                        }\n                    }\n                },\n                {\n                    \&quot;name\&quot;: \&quot;\\u5408\\u7406\&quot;,\n                    \&quot;value\&quot;: 132,\n                    \&quot;textStyle\&quot;: {\n                        \&quot;normal\&quot;: {\n                            \&quot;color\&quot;: \&quot;rgb(15,121,155)\&quot;\n                        }\n                    }\n                },\n                {\n                    \&quot;name\&quot;: \&quot;\\u8d85\\u8fc7\&quot;,\n                    \&quot;value\&quot;: 132,\n                    \&quot;textStyle\&quot;: {\n                        \&quot;normal\&quot;: {\n                            \&quot;color\&quot;: \&quot;rgb(134,82,87)\&quot;\n                        }\n                    }\n                },\n                {\n                    \&quot;name\&quot;: \&quot;\\u4e3b\\u8981\&quot;,\n                    \&quot;value\&quot;: 132,\n                    \&quot;textStyle\&quot;: {\n                        \&quot;normal\&quot;: {\n                            \&quot;color\&quot;: \&quot;rgb(109,110,132)\&quot;\n                        }\n                    }\n                },\n                {\n                    \&quot;name\&quot;: \&quot;\\u4e0d\\u540c\&quot;,\n                    \&quot;value\&quot;: 132,\n                    \&quot;textStyle\&quot;: {\n                        \&quot;normal\&quot;: {\n                            \&quot;color\&quot;: \&quot;rgb(77,132,124)\&quot;\n                        }\n                    }\n                },\n                {\n                    \&quot;name\&quot;: \&quot;\\u7eff\\u8272\&quot;,\n                    \&quot;value\&quot;: 132,\n                    \&quot;textStyle\&quot;: {\n                        \&quot;normal\&quot;: {\n                            \&quot;color\&quot;: \&quot;rgb(148,127,91)\&quot;\n                        }\n                    }\n                },\n                {\n                    \&quot;name\&quot;: \&quot;\\u4fdd\\u9669\&quot;,\n                    \&quot;value\&quot;: 132,\n                    \&quot;textStyle\&quot;: {\n                        \&quot;normal\&quot;: {\n                            \&quot;color\&quot;: \&quot;rgb(11,118,114)\&quot;\n                        }\n                    }\n                },\n                {\n                    \&quot;name\&quot;: \&quot;\\u6276\\u6301\&quot;,\n                    \&quot;value\&quot;: 132,\n                    \&quot;textStyle\&quot;: {\n                        \&quot;normal\&quot;: {\n                            \&quot;color\&quot;: \&quot;rgb(41,10,77)\&quot;\n                        }\n                    }\n                },\n                {\n                    \&quot;name\&quot;: \&quot;\\u63aa\\u65bd\&quot;,\n                    \&quot;value\&quot;: 132,\n                    \&quot;textStyle\&quot;: {\n                        \&quot;normal\&quot;: {\n                            \&quot;color\&quot;: \&quot;rgb(109,148,124)\&quot;\n                        }\n                    }\n                },\n                {\n                    \&quot;name\&quot;: \&quot;\\u5ba3\\u4f20\&quot;,\n                    \&quot;value\&quot;: 132,\n                    \&quot;textStyle\&quot;: {\n                        \&quot;normal\&quot;: {\n                            \&quot;color\&quot;: \&quot;rgb(159,158,23)\&quot;\n                        }\n                    }\n                },\n                {\n                    \&quot;name\&quot;: \&quot;\\u4eba\\u6c11\\u653f\\u5e9c\&quot;,\n                    \&quot;value\&quot;: 132,\n                    \&quot;textStyle\&quot;: {\n                        \&quot;normal\&quot;: {\n                            \&quot;color\&quot;: \&quot;rgb(92,55,147)\&quot;\n                        }\n                    }\n                },\n                {\n                    \&quot;name\&quot;: \&quot;\\u7701\\u7ea7\&quot;,\n                    \&quot;value\&quot;: 120,\n                    \&quot;textStyle\&quot;: {\n                        \&quot;normal\&quot;: {\n                            \&quot;color\&quot;: \&quot;rgb(112,38,95)\&quot;\n                        }\n                    }\n                },\n                {\n                    \&quot;name\&quot;: \&quot;\\u9886\\u57df\&quot;,\n                    \&quot;value\&quot;: 120,\n                    \&quot;textStyle\&quot;: {\n                        \&quot;normal\&quot;: {\n                            \&quot;color\&quot;: \&quot;rgb(43,59,84)\&quot;\n                        }\n                    }\n                },\n                {\n                    \&quot;name\&quot;: \&quot;\\u62c5\\u4fdd\&quot;,\n                    \&quot;value\&quot;: 120,\n                    \&quot;textStyle\&quot;: {\n                        \&quot;normal\&quot;: {\n                            \&quot;color\&quot;: \&quot;rgb(64,53,153)\&quot;\n                        }\n                    }\n                },\n                {\n                    \&quot;name\&quot;: \&quot;\\u7ecf\\u8425\\u6743\&quot;,\n                    \&quot;value\&quot;: 120,\n                    \&quot;textStyle\&quot;: {\n                        \&quot;normal\&quot;: {\n                            \&quot;color\&quot;: \&quot;rgb(0,25,140)\&quot;\n                        }\n                    }\n                },\n                {\n                    \&quot;name\&quot;: \&quot;\\u603b\\u7ed3\&quot;,\n                    \&quot;value\&quot;: 120,\n                    \&quot;textStyle\&quot;: {\n                        \&quot;normal\&quot;: {\n                            \&quot;color\&quot;: \&quot;rgb(120,113,37)\&quot;\n                        }\n                    }\n                },\n                {\n                    \&quot;name\&quot;: \&quot;\\u4e2d\\u56fd\&quot;,\n                    \&quot;value\&quot;: 120,\n                    \&quot;textStyle\&quot;: {\n                        \&quot;normal\&quot;: {\n                            \&quot;color\&quot;: \&quot;rgb(95,33,69)\&quot;\n                        }\n                    }\n                },\n                {\n                    \&quot;name\&quot;: \&quot;\\u8981\\u7d20\&quot;,\n                    \&quot;value\&quot;: 120,\n                    \&quot;textStyle\&quot;: {\n                        \&quot;normal\&quot;: {\n                            \&quot;color\&quot;: \&quot;rgb(38,146,118)\&quot;\n                        }\n                    }\n                },\n                {\n                    \&quot;name\&quot;: \&quot;\\u516c\\u5171\\u670d\\u52a1\&quot;,\n                    \&quot;value\&quot;: 120,\n                    \&quot;textStyle\&quot;: {\n                        \&quot;normal\&quot;: {\n                            \&quot;color\&quot;: \&quot;rgb(73,74,88)\&quot;\n                        }\n                    }\n                },\n                {\n                    \&quot;name\&quot;: \&quot;\\u62d3\\u5bbd\&quot;,\n                    \&quot;value\&quot;: 120,\n                    \&quot;textStyle\&quot;: {\n                        \&quot;normal\&quot;: {\n                            \&quot;color\&quot;: \&quot;rgb(51,156,101)\&quot;\n                        }\n                    }\n                },\n                {\n                    \&quot;name\&quot;: \&quot;\\u6e20\\u9053\&quot;,\n                    \&quot;value\&quot;: 120,\n                    \&quot;textStyle\&quot;: {\n                        \&quot;normal\&quot;: {\n                            \&quot;color\&quot;: \&quot;rgb(82,18,115)\&quot;\n                        }\n                    }\n                },\n                {\n                    \&quot;name\&quot;: \&quot;\\u521b\\u610f\&quot;,\n                    \&quot;value\&quot;: 120,\n                    \&quot;textStyle\&quot;: {\n                        \&quot;normal\&quot;: {\n                            \&quot;color\&quot;: \&quot;rgb(13,17,122)\&quot;\n                        }\n                    }\n                },\n                {\n                    \&quot;name\&quot;: \&quot;\\u4fe1\\u8d37\&quot;,\n                    \&quot;value\&quot;: 120,\n                    \&quot;textStyle\&quot;: {\n                        \&quot;normal\&quot;: {\n                            \&quot;color\&quot;: \&quot;rgb(55,93,116)\&quot;\n                        }\n                    }\n                },\n                {\n                    \&quot;name\&quot;: \&quot;\\u6d41\\u8f6c\&quot;,\n                    \&quot;value\&quot;: 120,\n                    \&quot;textStyle\&quot;: {\n                        \&quot;normal\&quot;: {\n                            \&quot;color\&quot;: \&quot;rgb(149,22,89)\&quot;\n                        }\n                    }\n                },\n                {\n                    \&quot;name\&quot;: \&quot;\\u5f53\\u5730\&quot;,\n                    \&quot;value\&quot;: 120,\n                    \&quot;textStyle\&quot;: {\n                        \&quot;normal\&quot;: {\n                            \&quot;color\&quot;: \&quot;rgb(132,118,72)\&quot;\n                        }\n                    }\n                },\n                {\n                    \&quot;name\&quot;: \&quot;\\u521b\\u5efa\&quot;,\n                    \&quot;value\&quot;: 120,\n                    \&quot;textStyle\&quot;: {\n                        \&quot;normal\&quot;: {\n                            \&quot;color\&quot;: \&quot;rgb(41,40,141)\&quot;\n                        }\n                    }\n                },\n                {\n                    \&quot;name\&quot;: \&quot;\\u8d22\\u653f\&quot;,\n                    \&quot;value\&quot;: 120,\n                    \&quot;textStyle\&quot;: {\n                        \&quot;normal\&quot;: {\n                            \&quot;color\&quot;: \&quot;rgb(89,132,158)\&quot;\n                        }\n                    }\n                },\n                {\n                    \&quot;name\&quot;: \&quot;\\u4f18\\u5316\&quot;,\n                    \&quot;value\&quot;: 120,\n                    \&quot;textStyle\&quot;: {\n                        \&quot;normal\&quot;: {\n                            \&quot;color\&quot;: \&quot;rgb(83,34,130)\&quot;\n                        }\n                    }\n                },\n                {\n                    \&quot;name\&quot;: \&quot;\\u5065\\u5168\&quot;,\n                    \&quot;value\&quot;: 120,\n                    \&quot;textStyle\&quot;: {\n                        \&quot;normal\&quot;: {\n                            \&quot;color\&quot;: \&quot;rgb(115,51,34)\&quot;\n                        }\n                    }\n                },\n                {\n                    \&quot;name\&quot;: \&quot;\\u5165\\u80a1\&quot;,\n                    \&quot;value\&quot;: 120,\n                    \&quot;textStyle\&quot;: {\n                        \&quot;normal\&quot;: {\n                            \&quot;color\&quot;: \&quot;rgb(95,34,38)\&quot;\n                        }\n                    }\n                },\n                {\n                    \&quot;name\&quot;: \&quot;\\u751f\\u6001\&quot;,\n                    \&quot;value\&quot;: 120,\n                    \&quot;textStyle\&quot;: {\n                        \&quot;normal\&quot;: {\n                            \&quot;color\&quot;: \&quot;rgb(68,123,129)\&quot;\n                        }\n                    }\n                },\n                {\n                    \&quot;name\&quot;: \&quot;\\u4f9d\\u6258\&quot;,\n                    \&quot;value\&quot;: 120,\n                    \&quot;textStyle\&quot;: {\n                        \&quot;normal\&quot;: {\n                            \&quot;color\&quot;: \&quot;rgb(71,2,136)\&quot;\n                        }\n                    }\n                },\n                {\n                    \&quot;name\&quot;: \&quot;\\u7c7b\\u578b\&quot;,\n                    \&quot;value\&quot;: 120,\n                    \&quot;textStyle\&quot;: {\n                        \&quot;normal\&quot;: {\n                            \&quot;color\&quot;: \&quot;rgb(16,20,111)\&quot;\n                        }\n                    }\n                },\n                {\n                    \&quot;name\&quot;: \&quot;\\u7efc\\u5408\\u5229\\u7528\&quot;,\n                    \&quot;value\&quot;: 120,\n                    \&quot;textStyle\&quot;: {\n                        \&quot;normal\&quot;: {\n                            \&quot;color\&quot;: \&quot;rgb(36,151,136)\&quot;\n                        }\n                    }\n                },\n                {\n                    \&quot;name\&quot;: \&quot;\\u6d89\\u519c\&quot;,\n                    \&quot;value\&quot;: 120,\n                    \&quot;textStyle\&quot;: {\n                        \&quot;normal\&quot;: {\n                            \&quot;color\&quot;: \&quot;rgb(122,160,33)\&quot;\n                        }\n                    }\n                },\n                {\n                    \&quot;name\&quot;: \&quot;\\u5347\\u7ea7\&quot;,\n                    \&quot;value\&quot;: 120,\n                    \&quot;textStyle\&quot;: {\n                        \&quot;normal\&quot;: {\n                            \&quot;color\&quot;: \&quot;rgb(129,72,14)\&quot;\n                        }\n                    }\n                },\n                {\n                    \&quot;name\&quot;: \&quot;\\u8d2f\\u5f7b\\u843d\\u5b9e\&quot;,\n                    \&quot;value\&quot;: 108,\n                    \&quot;textStyle\&quot;: {\n                        \&quot;normal\&quot;: {\n                            \&quot;color\&quot;: \&quot;rgb(39,105,148)\&quot;\n                        }\n                    }\n                },\n                {\n                    \&quot;name\&quot;: \&quot;\\u56fd\\u52a1\\u9662\\u529e\\u516c\\u5385\&quot;,\n                    \&quot;value\&quot;: 108,\n                    \&quot;textStyle\&quot;: {\n                        \&quot;normal\&quot;: {\n                            \&quot;color\&quot;: \&quot;rgb(93,135,47)\&quot;\n                        }\n                    }\n                },\n                {\n                    \&quot;name\&quot;: \&quot;\\u529b\\u4e89\&quot;,\n                    \&quot;value\&quot;: 108,\n                    \&quot;textStyle\&quot;: {\n                        \&quot;normal\&quot;: {\n                            \&quot;color\&quot;: \&quot;rgb(111,39,93)\&quot;\n                        }\n                    }\n                },\n                {\n                    \&quot;name\&quot;: \&quot;\\u8fbe\\u5230\&quot;,\n                    \&quot;value\&quot;: 108,\n                    \&quot;textStyle\&quot;: {\n                        \&quot;normal\&quot;: {\n                            \&quot;color\&quot;: \&quot;rgb(24,128,64)\&quot;\n                        }\n                    }\n                },\n                {\n                    \&quot;name\&quot;: \&quot;\\u6df1\\u5ea6\&quot;,\n                    \&quot;value\&quot;: 108,\n                    \&quot;textStyle\&quot;: {\n                        \&quot;normal\&quot;: {\n                            \&quot;color\&quot;: \&quot;rgb(66,51,90)\&quot;\n                        }\n                    }\n                },\n                {\n                    \&quot;name\&quot;: \&quot;\\u5065\\u5eb7\&quot;,\n                    \&quot;value\&quot;: 108,\n                    \&quot;textStyle\&quot;: {\n                        \&quot;normal\&quot;: {\n                            \&quot;color\&quot;: \&quot;rgb(100,48,133)\&quot;\n                        }\n                    }\n                },\n                {\n                    \&quot;name\&quot;: \&quot;\\u96c6\\u4e2d\&quot;,\n                    \&quot;value\&quot;: 108,\n                    \&quot;textStyle\&quot;: {\n                        \&quot;normal\&quot;: {\n                            \&quot;color\&quot;: \&quot;rgb(100,24,35)\&quot;\n                        }\n                    }\n                },\n                {\n                    \&quot;name\&quot;: \&quot;\\u79d1\\u6280\&quot;,\n                    \&quot;value\&quot;: 108,\n                    \&quot;textStyle\&quot;: {\n                        \&quot;normal\&quot;: {\n                            \&quot;color\&quot;: \&quot;rgb(83,142,11)\&quot;\n                        }\n                    }\n                },\n                {\n                    \&quot;name\&quot;: \&quot;\\u6709\\u6548\&quot;,\n                    \&quot;value\&quot;: 108,\n                    \&quot;textStyle\&quot;: {\n                        \&quot;normal\&quot;: {\n                            \&quot;color\&quot;: \&quot;rgb(97,98,60)\&quot;\n                        }\n                    }\n                },\n                {\n                    \&quot;name\&quot;: \&quot;\\u5171\\u540c\&quot;,\n                    \&quot;value\&quot;: 108,\n                    \&quot;textStyle\&quot;: {\n                        \&quot;normal\&quot;: {\n                            \&quot;color\&quot;: \&quot;rgb(65,107,2)\&quot;\n                        }\n                    }\n                },\n                {\n                    \&quot;name\&quot;: \&quot;\\u7eb3\\u5165\&quot;,\n                    \&quot;value\&quot;: 108,\n                    \&quot;textStyle\&quot;: {\n                        \&quot;normal\&quot;: {\n                            \&quot;color\&quot;: \&quot;rgb(156,55,43)\&quot;\n                        }\n                    }\n                },\n                {\n                    \&quot;name\&quot;: \&quot;\\u529f\\u80fd\&quot;,\n                    \&quot;value\&quot;: 108,\n                    \&quot;textStyle\&quot;: {\n                        \&quot;normal\&quot;: {\n                            \&quot;color\&quot;: \&quot;rgb(22,106,46)\&quot;\n                        }\n                    }\n                },\n                {\n                    \&quot;name\&quot;: \&quot;\\u53c2\\u4e0e\&quot;,\n                    \&quot;value\&quot;: 108,\n                    \&quot;textStyle\&quot;: {\n                        \&quot;normal\&quot;: {\n                            \&quot;color\&quot;: \&quot;rgb(78,32,125)\&quot;\n                        }\n                    }\n                },\n                {\n                    \&quot;name\&quot;: \&quot;\\u6bd4\\u4f8b\&quot;,\n                    \&quot;value\&quot;: 108,\n                    \&quot;textStyle\&quot;: {\n                        \&quot;normal\&quot;: {\n                            \&quot;color\&quot;: \&quot;rgb(122,40,157)\&quot;\n                        }\n                    }\n                },\n                {\n                    \&quot;name\&quot;: \&quot;\\u878d\\u8d44\&quot;,\n                    \&quot;value\&quot;: 108,\n                    \&quot;textStyle\&quot;: {\n                        \&quot;normal\&quot;: {\n                            \&quot;color\&quot;: \&quot;rgb(1,110,23)\&quot;\n                        }\n                    }\n                },\n                {\n                    \&quot;name\&quot;: \&quot;\\u57fa\\u672c\&quot;,\n                    \&quot;value\&quot;: 108,\n                    \&quot;textStyle\&quot;: {\n                        \&quot;normal\&quot;: {\n                            \&quot;color\&quot;: \&quot;rgb(136,86,120)\&quot;\n                        }\n                    }\n                },\n                {\n                    \&quot;name\&quot;: \&quot;\\u653f\\u7b56\\u63aa\\u65bd\&quot;,\n                    \&quot;value\&quot;: 108,\n                    \&quot;textStyle\&quot;: {\n                        \&quot;normal\&quot;: {\n                            \&quot;color\&quot;: \&quot;rgb(23,41,131)\&quot;\n                        }\n                    }\n                },\n                {\n                    \&quot;name\&quot;: \&quot;\\u5faa\\u73af\&quot;,\n                    \&quot;value\&quot;: 108,\n                    \&quot;textStyle\&quot;: {\n                        \&quot;normal\&quot;: {\n                            \&quot;color\&quot;: \&quot;rgb(18,79,151)\&quot;\n                        }\n                    }\n                },\n                {\n                    \&quot;name\&quot;: \&quot;\\u670d\\u52a1\\u4e1a\&quot;,\n                    \&quot;value\&quot;: 108,\n                    \&quot;textStyle\&quot;: {\n                        \&quot;normal\&quot;: {\n                            \&quot;color\&quot;: \&quot;rgb(2,65,86)\&quot;\n                        }\n                    }\n                },\n                {\n                    \&quot;name\&quot;: \&quot;\\u5c31\\u4e1a\&quot;,\n                    \&quot;value\&quot;: 108,\n                    \&quot;textStyle\&quot;: {\n                        \&quot;normal\&quot;: {\n                            \&quot;color\&quot;: \&quot;rgb(107,2,16)\&quot;\n                        }\n                    }\n                },\n                {\n                    \&quot;name\&quot;: \&quot;\\u56fd\\u52a1\\u9662\&quot;,\n                    \&quot;value\&quot;: 108,\n                    \&quot;textStyle\&quot;: {\n                        \&quot;normal\&quot;: {\n                            \&quot;color\&quot;: \&quot;rgb(135,17,44)\&quot;\n                        }\n                    }\n                },\n                {\n                    \&quot;name\&quot;: \&quot;\\u5148\\u5bfc\&quot;,\n                    \&quot;value\&quot;: 108,\n                    \&quot;textStyle\&quot;: {\n                        \&quot;normal\&quot;: {\n                            \&quot;color\&quot;: \&quot;rgb(76,96,159)\&quot;\n                        }\n                    }\n                },\n                {\n                    \&quot;name\&quot;: \&quot;\\u73af\\u5883\&quot;,\n                    \&quot;value\&quot;: 108,\n                    \&quot;textStyle\&quot;: {\n                        \&quot;normal\&quot;: {\n                            \&quot;color\&quot;: \&quot;rgb(45,32,141)\&quot;\n                        }\n                    }\n                },\n                {\n                    \&quot;name\&quot;: \&quot;\\u5178\\u578b\&quot;,\n                    \&quot;value\&quot;: 108,\n                    \&quot;textStyle\&quot;: {\n                        \&quot;normal\&quot;: {\n                            \&quot;color\&quot;: \&quot;rgb(4,7,159)\&quot;\n                        }\n                    }\n                },\n                {\n                    \&quot;name\&quot;: \&quot;\\u8865\\u8d34\&quot;,\n                    \&quot;value\&quot;: 108,\n                    \&quot;textStyle\&quot;: {\n                        \&quot;normal\&quot;: {\n                            \&quot;color\&quot;: \&quot;rgb(90,12,32)\&quot;\n                        }\n                    }\n                },\n                {\n                    \&quot;name\&quot;: \&quot;\\u56fd\\u529e\\u53d1\&quot;,\n                    \&quot;value\&quot;: 96,\n                    \&quot;textStyle\&quot;: {\n                        \&quot;normal\&quot;: {\n                            \&quot;color\&quot;: \&quot;rgb(56,71,35)\&quot;\n                        }\n                    }\n                },\n                {\n                    \&quot;name\&quot;: \&quot;\\u63d0\\u51fa\&quot;,\n                    \&quot;value\&quot;: 96,\n                    \&quot;textStyle\&quot;: {\n                        \&quot;normal\&quot;: {\n                            \&quot;color\&quot;: \&quot;rgb(69,119,48)\&quot;\n                        }\n                    }\n                },\n                {\n                    \&quot;name\&quot;: \&quot;\\u4e0d\\u65ad\&quot;,\n                    \&quot;value\&quot;: 96,\n                    \&quot;textStyle\&quot;: {\n                        \&quot;normal\&quot;: {\n                            \&quot;color\&quot;: \&quot;rgb(116,38,30)\&quot;\n                        }\n                    }\n                },\n                {\n                    \&quot;name\&quot;: \&quot;\\u4e13\\u4e1a\&quot;,\n                    \&quot;value\&quot;: 96,\n                    \&quot;textStyle\&quot;: {\n                        \&quot;normal\&quot;: {\n                            \&quot;color\&quot;: \&quot;rgb(87,138,25)\&quot;\n                        }\n                    }\n                },\n                {\n                    \&quot;name\&quot;: \&quot;\\u627f\\u5305\&quot;,\n                    \&quot;value\&quot;: 96,\n                    \&quot;textStyle\&quot;: {\n                        \&quot;normal\&quot;: {\n                            \&quot;color\&quot;: \&quot;rgb(48,14,37)\&quot;\n                        }\n                    }\n                },\n                {\n                    \&quot;name\&quot;: \&quot;\\u7cae\\u98df\&quot;,\n                    \&quot;value\&quot;: 96,\n                    \&quot;textStyle\&quot;: {\n                        \&quot;normal\&quot;: {\n                            \&quot;color\&quot;: \&quot;rgb(126,120,121)\&quot;\n                        }\n                    }\n                },\n                {\n                    \&quot;name\&quot;: \&quot;\\u89c4\\u6a21\\u7ecf\\u8425\&quot;,\n                    \&quot;value\&quot;: 96,\n                    \&quot;textStyle\&quot;: {\n                        \&quot;normal\&quot;: {\n                            \&quot;color\&quot;: \&quot;rgb(94,88,29)\&quot;\n                        }\n                    }\n                },\n                {\n                    \&quot;name\&quot;: \&quot;\\u6c34\\u5e73\&quot;,\n                    \&quot;value\&quot;: 96,\n                    \&quot;textStyle\&quot;: {\n                        \&quot;normal\&quot;: {\n                            \&quot;color\&quot;: \&quot;rgb(121,142,14)\&quot;\n                        }\n                    }\n                },\n                {\n                    \&quot;name\&quot;: \&quot;\\u4e92\\u8054\\u7f51\&quot;,\n                    \&quot;value\&quot;: 96,\n                    \&quot;textStyle\&quot;: {\n                        \&quot;normal\&quot;: {\n                            \&quot;color\&quot;: \&quot;rgb(64,77,140)\&quot;\n                        }\n                    }\n                },\n                {\n                    \&quot;name\&quot;: \&quot;\\u53bf\\u57df\&quot;,\n                    \&quot;value\&quot;: 96,\n                    \&quot;textStyle\&quot;: {\n                        \&quot;normal\&quot;: {\n                            \&quot;color\&quot;: \&quot;rgb(90,90,45)\&quot;\n                        }\n                    }\n                },\n                {\n                    \&quot;name\&quot;: \&quot;\\u6276\\u8d2b\&quot;,\n                    \&quot;value\&quot;: 96,\n                    \&quot;textStyle\&quot;: {\n                        \&quot;normal\&quot;: {\n                            \&quot;color\&quot;: \&quot;rgb(127,95,6)\&quot;\n                        }\n                    }\n                },\n                {\n                    \&quot;name\&quot;: \&quot;\\u4f18\\u5148\&quot;,\n                    \&quot;value\&quot;: 96,\n                    \&quot;textStyle\&quot;: {\n                        \&quot;normal\&quot;: {\n                            \&quot;color\&quot;: \&quot;rgb(145,156,139)\&quot;\n                        }\n                    }\n                },\n                {\n                    \&quot;name\&quot;: \&quot;\\u5de5\\u7a0b\&quot;,\n                    \&quot;value\&quot;: 96,\n                    \&quot;textStyle\&quot;: {\n                        \&quot;normal\&quot;: {\n                            \&quot;color\&quot;: \&quot;rgb(94,37,2)\&quot;\n                        }\n                    }\n                },\n                {\n                    \&quot;name\&quot;: \&quot;\\u9009\\u62e9\&quot;,\n                    \&quot;value\&quot;: 96,\n                    \&quot;textStyle\&quot;: {\n                        \&quot;normal\&quot;: {\n                            \&quot;color\&quot;: \&quot;rgb(59,71,83)\&quot;\n                        }\n                    }\n                },\n                {\n                    \&quot;name\&quot;: \&quot;\\u65b9\\u9762\&quot;,\n                    \&quot;value\&quot;: 96,\n                    \&quot;textStyle\&quot;: {\n                        \&quot;normal\&quot;: {\n                            \&quot;color\&quot;: \&quot;rgb(141,26,55)\&quot;\n                        }\n                    }\n                },\n                {\n                    \&quot;name\&quot;: \&quot;\\u4ea7\\u4e1a\\u56ed\&quot;,\n                    \&quot;value\&quot;: 96,\n                    \&quot;textStyle\&quot;: {\n                        \&quot;normal\&quot;: {\n                            \&quot;color\&quot;: \&quot;rgb(59,118,92)\&quot;\n                        }\n                    }\n                },\n                {\n                    \&quot;name\&quot;: \&quot;\\u519c\\u4e1a\\u4ea7\\u4e1a\&quot;,\n                    \&quot;value\&quot;: 96,\n                    \&quot;textStyle\&quot;: {\n                        \&quot;normal\&quot;: {\n                            \&quot;color\&quot;: \&quot;rgb(155,133,107)\&quot;\n                        }\n                    }\n                },\n                {\n                    \&quot;name\&quot;: \&quot;\\u98ce\\u9669\&quot;,\n                    \&quot;value\&quot;: 96,\n                    \&quot;textStyle\&quot;: {\n                        \&quot;normal\&quot;: {\n                            \&quot;color\&quot;: \&quot;rgb(134,91,106)\&quot;\n                        }\n                    }\n                },\n                {\n                    \&quot;name\&quot;: \&quot;\\u8d44\\u4ea7\&quot;,\n                    \&quot;value\&quot;: 96,\n                    \&quot;textStyle\&quot;: {\n                        \&quot;normal\&quot;: {\n                            \&quot;color\&quot;: \&quot;rgb(26,159,15)\&quot;\n                        }\n                    }\n                },\n                {\n                    \&quot;name\&quot;: \&quot;\\u5173\\u7cfb\&quot;,\n                    \&quot;value\&quot;: 96,\n                    \&quot;textStyle\&quot;: {\n                        \&quot;normal\&quot;: {\n                            \&quot;color\&quot;: \&quot;rgb(38,112,59)\&quot;\n                        }\n                    }\n                },\n                {\n                    \&quot;name\&quot;: \&quot;\\u4fdd\\u62a4\&quot;,\n                    \&quot;value\&quot;: 96,\n                    \&quot;textStyle\&quot;: {\n                        \&quot;normal\&quot;: {\n                            \&quot;color\&quot;: \&quot;rgb(101,22,138)\&quot;\n                        }\n                    }\n                },\n                {\n                    \&quot;name\&quot;: \&quot;\\u73af\\u8282\&quot;,\n                    \&quot;value\&quot;: 96,\n                    \&quot;textStyle\&quot;: {\n                        \&quot;normal\&quot;: {\n                            \&quot;color\&quot;: \&quot;rgb(11,144,1)\&quot;\n                        }\n                    }\n                },\n                {\n                    \&quot;name\&quot;: \&quot;\\u519c\\u6751\\u90e8\&quot;,\n                    \&quot;value\&quot;: 96,\n                    \&quot;textStyle\&quot;: {\n                        \&quot;normal\&quot;: {\n                            \&quot;color\&quot;: \&quot;rgb(134,38,44)\&quot;\n                        }\n                    }\n                },\n                {\n                    \&quot;name\&quot;: \&quot;\\u8d28\\u91cf\&quot;,\n                    \&quot;value\&quot;: 96,\n                    \&quot;textStyle\&quot;: {\n                        \&quot;normal\&quot;: {\n                            \&quot;color\&quot;: \&quot;rgb(73,147,12)\&quot;\n                        }\n                    }\n                },\n                {\n                    \&quot;name\&quot;: \&quot;\\u4eba\\u624d\&quot;,\n                    \&quot;value\&quot;: 96,\n                    \&quot;textStyle\&quot;: {\n                        \&quot;normal\&quot;: {\n                            \&quot;color\&quot;: \&quot;rgb(73,133,103)\&quot;\n                        }\n                    }\n                },\n                {\n                    \&quot;name\&quot;: \&quot;\\u79d1\\u6280\\u90e8\&quot;,\n                    \&quot;value\&quot;: 96,\n                    \&quot;textStyle\&quot;: {\n                        \&quot;normal\&quot;: {\n                            \&quot;color\&quot;: \&quot;rgb(7,108,141)\&quot;\n                        }\n                    }\n                },\n                {\n                    \&quot;name\&quot;: \&quot;\\u9500\\u552e\&quot;,\n                    \&quot;value\&quot;: 84,\n                    \&quot;textStyle\&quot;: {\n                        \&quot;normal\&quot;: {\n                            \&quot;color\&quot;: \&quot;rgb(135,23,118)\&quot;\n                        }\n                    }\n                },\n                {\n                    \&quot;name\&quot;: \&quot;\\u6df1\\u5165\&quot;,\n                    \&quot;value\&quot;: 84,\n                    \&quot;textStyle\&quot;: {\n                        \&quot;normal\&quot;: {\n                            \&quot;color\&quot;: \&quot;rgb(153,31,46)\&quot;\n                        }\n                    }\n                },\n                {\n                    \&quot;name\&quot;: \&quot;\\u5168\\u9762\&quot;,\n                    \&quot;value\&quot;: 84,\n                    \&quot;textStyle\&quot;: {\n                        \&quot;normal\&quot;: {\n                            \&quot;color\&quot;: \&quot;rgb(134,107,106)\&quot;\n                        }\n                    }\n                },\n                {\n                    \&quot;name\&quot;: \&quot;\\u6d3b\\u52a8\&quot;,\n                    \&quot;value\&quot;: 84,\n                    \&quot;textStyle\&quot;: {\n                        \&quot;normal\&quot;: {\n                            \&quot;color\&quot;: \&quot;rgb(130,125,46)\&quot;\n                        }\n                    }\n                },\n                {\n                    \&quot;name\&quot;: \&quot;\\u79ef\\u6781\\u652f\\u6301\&quot;,\n                    \&quot;value\&quot;: 84,\n                    \&quot;textStyle\&quot;: {\n                        \&quot;normal\&quot;: {\n                            \&quot;color\&quot;: \&quot;rgb(13,148,80)\&quot;\n                        }\n                    }\n                },\n                {\n                    \&quot;name\&quot;: \&quot;\\u533a\\u57df\&quot;,\n                    \&quot;value\&quot;: 84,\n                    \&quot;textStyle\&quot;: {\n                        \&quot;normal\&quot;: {\n                            \&quot;color\&quot;: \&quot;rgb(111,130,154)\&quot;\n                        }\n                    }\n                },\n                {\n                    \&quot;name\&quot;: \&quot;\\u4e2d\\u5fc3\&quot;,\n                    \&quot;value\&quot;: 84,\n                    \&quot;textStyle\&quot;: {\n                        \&quot;normal\&quot;: {\n                            \&quot;color\&quot;: \&quot;rgb(147,17,116)\&quot;\n                        }\n                    }\n                },\n                {\n                    \&quot;name\&quot;: \&quot;\\u8054\\u7f51\&quot;,\n                    \&quot;value\&quot;: 84,\n                    \&quot;textStyle\&quot;: {\n                        \&quot;normal\&quot;: {\n                            \&quot;color\&quot;: \&quot;rgb(21,90,27)\&quot;\n                        }\n                    }\n                },\n                {\n                    \&quot;name\&quot;: \&quot;\\u5171\\u4eab\&quot;,\n                    \&quot;value\&quot;: 84,\n                    \&quot;textStyle\&quot;: {\n                        \&quot;normal\&quot;: {\n                            \&quot;color\&quot;: \&quot;rgb(85,156,114)\&quot;\n                        }\n                    }\n                },\n                {\n                    \&quot;name\&quot;: \&quot;\\u804c\\u4e1a\&quot;,\n                    \&quot;value\&quot;: 84,\n                    \&quot;textStyle\&quot;: {\n                        \&quot;normal\&quot;: {\n                            \&quot;color\&quot;: \&quot;rgb(109,1,66)\&quot;\n                        }\n                    }\n                },\n                {\n                    \&quot;name\&quot;: \&quot;\\u6709\\u673a\&quot;,\n                    \&quot;value\&quot;: 84,\n                    \&quot;textStyle\&quot;: {\n                        \&quot;normal\&quot;: {\n                            \&quot;color\&quot;: \&quot;rgb(141,145,9)\&quot;\n                        }\n                    }\n                },\n                {\n                    \&quot;name\&quot;: \&quot;\\u4efb\\u52a1\&quot;,\n                    \&quot;value\&quot;: 84,\n                    \&quot;textStyle\&quot;: {\n                        \&quot;normal\&quot;: {\n                            \&quot;color\&quot;: \&quot;rgb(12,131,149)\&quot;\n                        }\n                    }\n                },\n                {\n                    \&quot;name\&quot;: \&quot;\\u519c\\u57a6\&quot;,\n                    \&quot;value\&quot;: 84,\n                    \&quot;textStyle\&quot;: {\n                        \&quot;normal\&quot;: {\n                            \&quot;color\&quot;: \&quot;rgb(160,105,33)\&quot;\n                        }\n                    }\n                },\n                {\n                    \&quot;name\&quot;: \&quot;\\u65c5\\u6e38\\u5c40\&quot;,\n                    \&quot;value\&quot;: 84,\n                    \&quot;textStyle\&quot;: {\n                        \&quot;normal\&quot;: {\n                            \&quot;color\&quot;: \&quot;rgb(120,94,156)\&quot;\n                        }\n                    }\n                },\n                {\n                    \&quot;name\&quot;: \&quot;\\u65b9\\u6848\&quot;,\n                    \&quot;value\&quot;: 84,\n                    \&quot;textStyle\&quot;: {\n                        \&quot;normal\&quot;: {\n                            \&quot;color\&quot;: \&quot;rgb(55,159,129)\&quot;\n                        }\n                    }\n                },\n                {\n                    \&quot;name\&quot;: \&quot;\\u672c\\u5730\&quot;,\n                    \&quot;value\&quot;: 84,\n                    \&quot;textStyle\&quot;: {\n                        \&quot;normal\&quot;: {\n                            \&quot;color\&quot;: \&quot;rgb(57,102,142)\&quot;\n                        }\n                    }\n                },\n                {\n                    \&quot;name\&quot;: \&quot;\\u56fd\\u571f\\u8d44\\u6e90\\u90e8\&quot;,\n                    \&quot;value\&quot;: 84,\n                    \&quot;textStyle\&quot;: {\n                        \&quot;normal\&quot;: {\n                            \&quot;color\&quot;: \&quot;rgb(61,63,5)\&quot;\n                        }\n                    }\n                },\n                {\n                    \&quot;name\&quot;: \&quot;\\u603b\\u4f53\&quot;,\n                    \&quot;value\&quot;: 84,\n                    \&quot;textStyle\&quot;: {\n                        \&quot;normal\&quot;: {\n                            \&quot;color\&quot;: \&quot;rgb(26,115,99)\&quot;\n                        }\n                    }\n                },\n                {\n                    \&quot;name\&quot;: \&quot;\\u6536\\u5165\&quot;,\n                    \&quot;value\&quot;: 84,\n                    \&quot;textStyle\&quot;: {\n                        \&quot;normal\&quot;: {\n                            \&quot;color\&quot;: \&quot;rgb(5,158,14)\&quot;\n                        }\n                    }\n                },\n                {\n                    \&quot;name\&quot;: \&quot;\\u539f\\u6599\&quot;,\n                    \&quot;value\&quot;: 84,\n                    \&quot;textStyle\&quot;: {\n                        \&quot;normal\&quot;: {\n                            \&quot;color\&quot;: \&quot;rgb(63,23,83)\&quot;\n                        }\n                    }\n                },\n                {\n                    \&quot;name\&quot;: \&quot;\\u6807\\u51c6\&quot;,\n                    \&quot;value\&quot;: 84,\n                    \&quot;textStyle\&quot;: {\n                        \&quot;normal\&quot;: {\n                            \&quot;color\&quot;: \&quot;rgb(132,65,16)\&quot;\n                        }\n                    }\n                },\n                {\n                    \&quot;name\&quot;: \&quot;\\u5b89\\u6392\&quot;,\n                    \&quot;value\&quot;: 84,\n                    \&quot;textStyle\&quot;: {\n                        \&quot;normal\&quot;: {\n                            \&quot;color\&quot;: \&quot;rgb(11,150,136)\&quot;\n                        }\n                    }\n                },\n                {\n                    \&quot;name\&quot;: \&quot;\\u51b3\\u7b56\&quot;,\n                    \&quot;value\&quot;: 84,\n                    \&quot;textStyle\&quot;: {\n                        \&quot;normal\&quot;: {\n                            \&quot;color\&quot;: \&quot;rgb(27,129,27)\&quot;\n                        }\n                    }\n                },\n                {\n                    \&quot;name\&quot;: \&quot;\\u6709\\u5229\\u4e8e\&quot;,\n                    \&quot;value\&quot;: 84,\n                    \&quot;textStyle\&quot;: {\n                        \&quot;normal\&quot;: {\n                            \&quot;color\&quot;: \&quot;rgb(110,38,101)\&quot;\n                        }\n                    }\n                },\n                {\n                    \&quot;name\&quot;: \&quot;\\u73b0\\u4ee3\\u5316\&quot;,\n                    \&quot;value\&quot;: 84,\n                    \&quot;textStyle\&quot;: {\n                        \&quot;normal\&quot;: {\n                            \&quot;color\&quot;: \&quot;rgb(50,120,4)\&quot;\n                        }\n                    }\n                },\n                {\n                    \&quot;name\&quot;: \&quot;\\u5f15\\u9886\&quot;,\n                    \&quot;value\&quot;: 84,\n                    \&quot;textStyle\&quot;: {\n                        \&quot;normal\&quot;: {\n                            \&quot;color\&quot;: \&quot;rgb(75,57,145)\&quot;\n                        }\n                    }\n                },\n                {\n                    \&quot;name\&quot;: \&quot;\\u7528\\u7535\&quot;,\n                    \&quot;value\&quot;: 84,\n                    \&quot;textStyle\&quot;: {\n                        \&quot;normal\&quot;: {\n                            \&quot;color\&quot;: \&quot;rgb(134,54,39)\&quot;\n                        }\n                    }\n                },\n                {\n                    \&quot;name\&quot;: \&quot;\\u95ee\\u9898\&quot;,\n                    \&quot;value\&quot;: 84,\n                    \&quot;textStyle\&quot;: {\n                        \&quot;normal\&quot;: {\n                            \&quot;color\&quot;: \&quot;rgb(159,22,138)\&quot;\n                        }\n                    }\n                },\n                {\n                    \&quot;name\&quot;: \&quot;\\u7cbe\\u6df1\&quot;,\n                    \&quot;value\&quot;: 84,\n                    \&quot;textStyle\&quot;: {\n                        \&quot;normal\&quot;: {\n                            \&quot;color\&quot;: \&quot;rgb(113,156,88)\&quot;\n                        }\n                    }\n                },\n                {\n                    \&quot;name\&quot;: \&quot;\\u8d23\\u4efb\&quot;,\n                    \&quot;value\&quot;: 84,\n                    \&quot;textStyle\&quot;: {\n                        \&quot;normal\&quot;: {\n                            \&quot;color\&quot;: \&quot;rgb(93,69,39)\&quot;\n                        }\n                    }\n                },\n                {\n                    \&quot;name\&quot;: \&quot;\\u526f\\u4ea7\\u7269\&quot;,\n                    \&quot;value\&quot;: 84,\n                    \&quot;textStyle\&quot;: {\n                        \&quot;normal\&quot;: {\n                            \&quot;color\&quot;: \&quot;rgb(140,103,77)\&quot;\n                        }\n                    }\n                },\n                {\n                    \&quot;name\&quot;: \&quot;\\u4ea7\\u5730\&quot;,\n                    \&quot;value\&quot;: 84,\n                    \&quot;textStyle\&quot;: {\n                        \&quot;normal\&quot;: {\n                            \&quot;color\&quot;: \&quot;rgb(160,13,83)\&quot;\n                        }\n                    }\n                },\n                {\n                    \&quot;name\&quot;: \&quot;\\u6587\\u5316\\u9057\\u4ea7\&quot;,\n                    \&quot;value\&quot;: 84,\n                    \&quot;textStyle\&quot;: {\n                        \&quot;normal\&quot;: {\n                            \&quot;color\&quot;: \&quot;rgb(160,134,130)\&quot;\n                        }\n                    }\n                },\n                {\n                    \&quot;name\&quot;: \&quot;\\u805a\\u96c6\&quot;,\n                    \&quot;value\&quot;: 84,\n                    \&quot;textStyle\&quot;: {\n                        \&quot;normal\&quot;: {\n                            \&quot;color\&quot;: \&quot;rgb(70,18,58)\&quot;\n                        }\n                    }\n                },\n                {\n                    \&quot;name\&quot;: \&quot;\\u9053\\u8def\&quot;,\n                    \&quot;value\&quot;: 84,\n                    \&quot;textStyle\&quot;: {\n                        \&quot;normal\&quot;: {\n                            \&quot;color\&quot;: \&quot;rgb(55,29,40)\&quot;\n                        }\n                    }\n                },\n                {\n                    \&quot;name\&quot;: \&quot;\\u73b0\\u6709\&quot;,\n                    \&quot;value\&quot;: 84,\n                    \&quot;textStyle\&quot;: {\n                        \&quot;normal\&quot;: {\n                            \&quot;color\&quot;: \&quot;rgb(105,116,126)\&quot;\n                        }\n                    }\n                },\n                {\n                    \&quot;name\&quot;: \&quot;\\u767b\\u8bb0\&quot;,\n                    \&quot;value\&quot;: 84,\n                    \&quot;textStyle\&quot;: {\n                        \&quot;normal\&quot;: {\n                            \&quot;color\&quot;: \&quot;rgb(17,77,99)\&quot;\n                        }\n                    }\n                },\n                {\n                    \&quot;name\&quot;: \&quot;\\u56fd\\u5bb6\\u6797\\u4e1a\\u5c40\&quot;,\n                    \&quot;value\&quot;: 84,\n                    \&quot;textStyle\&quot;: {\n                        \&quot;normal\&quot;: {\n                            \&quot;color\&quot;: \&quot;rgb(127,132,88)\&quot;\n                        }\n                    }\n                },\n                {\n                    \&quot;name\&quot;: \&quot;\\u4ee5\\u4e0b\&quot;,\n                    \&quot;value\&quot;: 72,\n                    \&quot;textStyle\&quot;: {\n                        \&quot;normal\&quot;: {\n                            \&quot;color\&quot;: \&quot;rgb(143,63,155)\&quot;\n                        }\n                    }\n                },\n                {\n                    \&quot;name\&quot;: \&quot;\\u5185\\u5bb9\&quot;,\n                    \&quot;value\&quot;: 72,\n                    \&quot;textStyle\&quot;: {\n                        \&quot;normal\&quot;: {\n                            \&quot;color\&quot;: \&quot;rgb(30,53,92)\&quot;\n                        }\n                    }\n                },\n                {\n                    \&quot;name\&quot;: \&quot;\\u65b0\\u589e\&quot;,\n                    \&quot;value\&quot;: 72,\n                    \&quot;textStyle\&quot;: {\n                        \&quot;normal\&quot;: {\n                            \&quot;color\&quot;: \&quot;rgb(41,125,64)\&quot;\n                        }\n                    }\n                },\n                {\n                    \&quot;name\&quot;: \&quot;\\u7f8e\\u4e3d\&quot;,\n                    \&quot;value\&quot;: 72,\n                    \&quot;textStyle\&quot;: {\n                        \&quot;normal\&quot;: {\n                            \&quot;color\&quot;: \&quot;rgb(102,102,93)\&quot;\n                        }\n                    }\n                },\n                {\n                    \&quot;name\&quot;: \&quot;\\u519c\\u5bb6\\u4e50\&quot;,\n                    \&quot;value\&quot;: 72,\n                    \&quot;textStyle\&quot;: {\n                        \&quot;normal\&quot;: {\n                            \&quot;color\&quot;: \&quot;rgb(151,24,40)\&quot;\n                        }\n                    }\n                },\n                {\n                    \&quot;name\&quot;: \&quot;\\u95f2\\u7f6e\&quot;,\n                    \&quot;value\&quot;: 72,\n                    \&quot;textStyle\&quot;: {\n                        \&quot;normal\&quot;: {\n                            \&quot;color\&quot;: \&quot;rgb(4,52,112)\&quot;\n                        }\n                    }\n                },\n                {\n                    \&quot;name\&quot;: \&quot;\\u56f4\\u7ed5\&quot;,\n                    \&quot;value\&quot;: 72,\n                    \&quot;textStyle\&quot;: {\n                        \&quot;normal\&quot;: {\n                            \&quot;color\&quot;: \&quot;rgb(0,131,114)\&quot;\n                        }\n                    }\n                },\n                {\n                    \&quot;name\&quot;: \&quot;\\u79ef\\u6781\\u63a2\\u7d22\&quot;,\n                    \&quot;value\&quot;: 72,\n                    \&quot;textStyle\&quot;: {\n                        \&quot;normal\&quot;: {\n                            \&quot;color\&quot;: \&quot;rgb(131,88,148)\&quot;\n                        }\n                    }\n                },\n                {\n                    \&quot;name\&quot;: \&quot;\\u9ad8\\u6807\\u51c6\&quot;,\n                    \&quot;value\&quot;: 72,\n                    \&quot;textStyle\&quot;: {\n                        \&quot;normal\&quot;: {\n                            \&quot;color\&quot;: \&quot;rgb(34,159,141)\&quot;\n                        }\n                    }\n                },\n                {\n                    \&quot;name\&quot;: \&quot;\\u519c\\u7530\&quot;,\n                    \&quot;value\&quot;: 72,\n                    \&quot;textStyle\&quot;: {\n                        \&quot;normal\&quot;: {\n                            \&quot;color\&quot;: \&quot;rgb(151,48,25)\&quot;\n                        }\n                    }\n                },\n                {\n                    \&quot;name\&quot;: \&quot;\\u519c\\u6c11\\u5de5\&quot;,\n                    \&quot;value\&quot;: 72,\n                    \&quot;textStyle\&quot;: {\n                        \&quot;normal\&quot;: {\n                            \&quot;color\&quot;: \&quot;rgb(31,115,99)\&quot;\n                        }\n                    }\n                },\n                {\n                    \&quot;name\&quot;: \&quot;\\u5ba2\\u6237\&quot;,\n                    \&quot;value\&quot;: 72,\n                    \&quot;textStyle\&quot;: {\n                        \&quot;normal\&quot;: {\n                            \&quot;color\&quot;: \&quot;rgb(133,10,123)\&quot;\n                        }\n                    }\n                },\n                {\n                    \&quot;name\&quot;: \&quot;\\u4f18\\u8d28\&quot;,\n                    \&quot;value\&quot;: 72,\n                    \&quot;textStyle\&quot;: {\n                        \&quot;normal\&quot;: {\n                            \&quot;color\&quot;: \&quot;rgb(131,64,59)\&quot;\n                        }\n                    }\n                },\n                {\n                    \&quot;name\&quot;: \&quot;\\u57fa\\u91d1\&quot;,\n                    \&quot;value\&quot;: 72,\n                    \&quot;textStyle\&quot;: {\n                        \&quot;normal\&quot;: {\n                            \&quot;color\&quot;: \&quot;rgb(28,2,154)\&quot;\n                        }\n                    }\n                },\n                {\n                    \&quot;name\&quot;: \&quot;\\u79df\\u8d41\&quot;,\n                    \&quot;value\&quot;: 72,\n                    \&quot;textStyle\&quot;: {\n                        \&quot;normal\&quot;: {\n                            \&quot;color\&quot;: \&quot;rgb(32,72,38)\&quot;\n                        }\n                    }\n                },\n                {\n                    \&quot;name\&quot;: \&quot;\\u5e74\\u6708\\u65e5\&quot;,\n                    \&quot;value\&quot;: 72,\n                    \&quot;textStyle\&quot;: {\n                        \&quot;normal\&quot;: {\n                            \&quot;color\&quot;: \&quot;rgb(33,31,138)\&quot;\n                        }\n                    }\n                },\n                {\n                    \&quot;name\&quot;: \&quot;\\u4eca\\u5e74\&quot;,\n                    \&quot;value\&quot;: 72,\n                    \&quot;textStyle\&quot;: {\n                        \&quot;normal\&quot;: {\n                            \&quot;color\&quot;: \&quot;rgb(150,22,116)\&quot;\n                        }\n                    }\n                },\n                {\n                    \&quot;name\&quot;: \&quot;\\u5b9e\\u9645\&quot;,\n                    \&quot;value\&quot;: 72,\n                    \&quot;textStyle\&quot;: {\n                        \&quot;normal\&quot;: {\n                            \&quot;color\&quot;: \&quot;rgb(109,23,160)\&quot;\n                        }\n                    }\n                },\n                {\n                    \&quot;name\&quot;: \&quot;\\u8003\\u8651\&quot;,\n                    \&quot;value\&quot;: 72,\n                    \&quot;textStyle\&quot;: {\n                        \&quot;normal\&quot;: {\n                            \&quot;color\&quot;: \&quot;rgb(100,137,48)\&quot;\n                        }\n                    }\n                },\n                {\n                    \&quot;name\&quot;: \&quot;\\u7ade\\u4e89\\u529b\&quot;,\n                    \&quot;value\&quot;: 72,\n                    \&quot;textStyle\&quot;: {\n                        \&quot;normal\&quot;: {\n                            \&quot;color\&quot;: \&quot;rgb(92,30,92)\&quot;\n                        }\n                    }\n                },\n                {\n                    \&quot;name\&quot;: \&quot;\\u6d3b\\u529b\&quot;,\n                    \&quot;value\&quot;: 72,\n                    \&quot;textStyle\&quot;: {\n                        \&quot;normal\&quot;: {\n                            \&quot;color\&quot;: \&quot;rgb(84,15,109)\&quot;\n                        }\n                    }\n                },\n                {\n                    \&quot;name\&quot;: \&quot;\\u884c\\u4e1a\\u534f\\u4f1a\&quot;,\n                    \&quot;value\&quot;: 72,\n                    \&quot;textStyle\&quot;: {\n                        \&quot;normal\&quot;: {\n                            \&quot;color\&quot;: \&quot;rgb(105,46,14)\&quot;\n                        }\n                    }\n                },\n                {\n                    \&quot;name\&quot;: \&quot;\\u8054\\u76df\&quot;,\n                    \&quot;value\&quot;: 72,\n                    \&quot;textStyle\&quot;: {\n                        \&quot;normal\&quot;: {\n                            \&quot;color\&quot;: \&quot;rgb(159,31,89)\&quot;\n                        }\n                    }\n                },\n                {\n                    \&quot;name\&quot;: \&quot;\\u5408\\u540c\&quot;,\n                    \&quot;value\&quot;: 72,\n                    \&quot;textStyle\&quot;: {\n                        \&quot;normal\&quot;: {\n                            \&quot;color\&quot;: \&quot;rgb(24,141,144)\&quot;\n                        }\n                    }\n                },\n                {\n                    \&quot;name\&quot;: \&quot;\\u5206\\u7ea2\&quot;,\n                    \&quot;value\&quot;: 72,\n                    \&quot;textStyle\&quot;: {\n                        \&quot;normal\&quot;: {\n                            \&quot;color\&quot;: \&quot;rgb(142,124,159)\&quot;\n                        }\n                    }\n                },\n                {\n                    \&quot;name\&quot;: \&quot;\\u7528\\u4e8e\&quot;,\n                    \&quot;value\&quot;: 72,\n                    \&quot;textStyle\&quot;: {\n                        \&quot;normal\&quot;: {\n                            \&quot;color\&quot;: \&quot;rgb(135,116,63)\&quot;\n                        }\n                    }\n                },\n                {\n                    \&quot;name\&quot;: \&quot;\\u610f\\u613f\&quot;,\n                    \&quot;value\&quot;: 72,\n                    \&quot;textStyle\&quot;: {\n                        \&quot;normal\&quot;: {\n                            \&quot;color\&quot;: \&quot;rgb(54,105,51)\&quot;\n                        }\n                    }\n                },\n                {\n                    \&quot;name\&quot;: \&quot;\\u5206\\u7c7b\&quot;,\n                    \&quot;value\&quot;: 72,\n                    \&quot;textStyle\&quot;: {\n                        \&quot;normal\&quot;: {\n                            \&quot;color\&quot;: \&quot;rgb(116,105,119)\&quot;\n                        }\n                    }\n                },\n                {\n                    \&quot;name\&quot;: \&quot;\\u5bfc\\u5411\&quot;,\n                    \&quot;value\&quot;: 72,\n                    \&quot;textStyle\&quot;: {\n                        \&quot;normal\&quot;: {\n                            \&quot;color\&quot;: \&quot;rgb(116,7,81)\&quot;\n                        }\n                    }\n                },\n                {\n                    \&quot;name\&quot;: \&quot;\\u79cd\\u690d\&quot;,\n                    \&quot;value\&quot;: 72,\n                    \&quot;textStyle\&quot;: {\n                        \&quot;normal\&quot;: {\n                            \&quot;color\&quot;: \&quot;rgb(45,59,78)\&quot;\n                        }\n                    }\n                },\n                {\n                    \&quot;name\&quot;: \&quot;\\u5177\\u6709\&quot;,\n                    \&quot;value\&quot;: 72,\n                    \&quot;textStyle\&quot;: {\n                        \&quot;normal\&quot;: {\n                            \&quot;color\&quot;: \&quot;rgb(131,111,51)\&quot;\n                        }\n                    }\n                },\n                {\n                    \&quot;name\&quot;: \&quot;\\u90e8\\u7f72\&quot;,\n                    \&quot;value\&quot;: 72,\n                    \&quot;textStyle\&quot;: {\n                        \&quot;normal\&quot;: {\n                            \&quot;color\&quot;: \&quot;rgb(86,9,56)\&quot;\n                        }\n                    }\n                },\n                {\n                    \&quot;name\&quot;: \&quot;\\u5927\\u529b\&quot;,\n                    \&quot;value\&quot;: 72,\n                    \&quot;textStyle\&quot;: {\n                        \&quot;normal\&quot;: {\n                            \&quot;color\&quot;: \&quot;rgb(153,87,155)\&quot;\n                        }\n                    }\n                },\n                {\n                    \&quot;name\&quot;: \&quot;\\u589e\\u52a0\&quot;,\n                    \&quot;value\&quot;: 72,\n                    \&quot;textStyle\&quot;: {\n                        \&quot;normal\&quot;: {\n                            \&quot;color\&quot;: \&quot;rgb(105,127,96)\&quot;\n                        }\n                    }\n                },\n                {\n                    \&quot;name\&quot;: \&quot;\\u63a8\\u4ecb\&quot;,\n                    \&quot;value\&quot;: 72,\n                    \&quot;textStyle\&quot;: {\n                        \&quot;normal\&quot;: {\n                            \&quot;color\&quot;: \&quot;rgb(5,41,157)\&quot;\n                        }\n                    }\n                },\n                {\n                    \&quot;name\&quot;: \&quot;\\u5e26\\u5934\\u4eba\&quot;,\n                    \&quot;value\&quot;: 72,\n                    \&quot;textStyle\&quot;: {\n                        \&quot;normal\&quot;: {\n                            \&quot;color\&quot;: \&quot;rgb(115,158,154)\&quot;\n                        }\n                    }\n                },\n                {\n                    \&quot;name\&quot;: \&quot;\\u6210\\u4e3a\&quot;,\n                    \&quot;value\&quot;: 72,\n                    \&quot;textStyle\&quot;: {\n                        \&quot;normal\&quot;: {\n                            \&quot;color\&quot;: \&quot;rgb(132,64,13)\&quot;\n                        }\n                    }\n                },\n                {\n                    \&quot;name\&quot;: \&quot;\\u914d\\u5957\&quot;,\n                    \&quot;value\&quot;: 72,\n                    \&quot;textStyle\&quot;: {\n                        \&quot;normal\&quot;: {\n                            \&quot;color\&quot;: \&quot;rgb(110,59,101)\&quot;\n                        }\n                    }\n                },\n                {\n                    \&quot;name\&quot;: \&quot;\\u5bf9\\u8c61\&quot;,\n                    \&quot;value\&quot;: 72,\n                    \&quot;textStyle\&quot;: {\n                        \&quot;normal\&quot;: {\n                            \&quot;color\&quot;: \&quot;rgb(136,63,141)\&quot;\n                        }\n                    }\n                },\n                {\n                    \&quot;name\&quot;: \&quot;\\u4f7f\\u7528\&quot;,\n                    \&quot;value\&quot;: 72,\n                    \&quot;textStyle\&quot;: {\n                        \&quot;normal\&quot;: {\n                            \&quot;color\&quot;: \&quot;rgb(150,91,134)\&quot;\n                        }\n                    }\n                },\n                {\n                    \&quot;name\&quot;: \&quot;\\u793e\\u4f1a\\u5316\&quot;,\n                    \&quot;value\&quot;: 72,\n                    \&quot;textStyle\&quot;: {\n                        \&quot;normal\&quot;: {\n                            \&quot;color\&quot;: \&quot;rgb(37,69,121)\&quot;\n                        }\n                    }\n                },\n                {\n                    \&quot;name\&quot;: \&quot;\\u7b26\\u5408\&quot;,\n                    \&quot;value\&quot;: 72,\n                    \&quot;textStyle\&quot;: {\n                        \&quot;normal\&quot;: {\n                            \&quot;color\&quot;: \&quot;rgb(76,38,57)\&quot;\n                        }\n                    }\n                },\n                {\n                    \&quot;name\&quot;: \&quot;\\u519c\\u4e1a\\u90e8\\u95e8\&quot;,\n                    \&quot;value\&quot;: 72,\n                    \&quot;textStyle\&quot;: {\n                        \&quot;normal\&quot;: {\n                            \&quot;color\&quot;: \&quot;rgb(117,102,145)\&quot;\n                        }\n                    }\n                },\n                {\n                    \&quot;name\&quot;: \&quot;\\u6267\\u884c\&quot;,\n                    \&quot;value\&quot;: 72,\n                    \&quot;textStyle\&quot;: {\n                        \&quot;normal\&quot;: {\n                            \&quot;color\&quot;: \&quot;rgb(124,20,28)\&quot;\n                        }\n                    }\n                },\n                {\n                    \&quot;name\&quot;: \&quot;\\u6797\\u4e1a\\u5c40\&quot;,\n                    \&quot;value\&quot;: 72,\n                    \&quot;textStyle\&quot;: {\n                        \&quot;normal\&quot;: {\n                            \&quot;color\&quot;: \&quot;rgb(86,3,79)\&quot;\n                        }\n                    }\n                },\n                {\n                    \&quot;name\&quot;: \&quot;\\u6559\\u80b2\\u90e8\&quot;,\n                    \&quot;value\&quot;: 72,\n                    \&quot;textStyle\&quot;: {\n                        \&quot;normal\&quot;: {\n                            \&quot;color\&quot;: \&quot;rgb(26,95,4)\&quot;\n                        }\n                    }\n                },\n                {\n                    \&quot;name\&quot;: \&quot;\\u7275\\u5934\&quot;,\n                    \&quot;value\&quot;: 72,\n                    \&quot;textStyle\&quot;: {\n                        \&quot;normal\&quot;: {\n                            \&quot;color\&quot;: \&quot;rgb(145,40,91)\&quot;\n                        }\n                    }\n                },\n                {\n                    \&quot;name\&quot;: \&quot;\\u4eba\\u529b\\u8d44\\u6e90\&quot;,\n                    \&quot;value\&quot;: 72,\n                    \&quot;textStyle\&quot;: {\n                        \&quot;normal\&quot;: {\n                            \&quot;color\&quot;: \&quot;rgb(127,103,140)\&quot;\n                        }\n                    }\n                },\n                {\n                    \&quot;name\&quot;: \&quot;\\u793e\\u4f1a\\u4fdd\\u969c\\u90e8\&quot;,\n                    \&quot;value\&quot;: 72,\n                    \&quot;textStyle\&quot;: {\n                        \&quot;normal\&quot;: {\n                            \&quot;color\&quot;: \&quot;rgb(100,45,6)\&quot;\n                        }\n                    }\n                },\n                {\n                    \&quot;name\&quot;: \&quot;\\u62b5\\u62bc\&quot;,\n                    \&quot;value\&quot;: 60,\n                    \&quot;textStyle\&quot;: {\n                        \&quot;normal\&quot;: {\n                            \&quot;color\&quot;: \&quot;rgb(0,146,60)\&quot;\n                        }\n                    }\n                },\n                {\n                    \&quot;name\&quot;: \&quot;\\u8ddf\\u8e2a\&quot;,\n                    \&quot;value\&quot;: 60,\n                    \&quot;textStyle\&quot;: {\n                        \&quot;normal\&quot;: {\n                            \&quot;color\&quot;: \&quot;rgb(7,114,138)\&quot;\n                        }\n                    }\n                },\n                {\n                    \&quot;name\&quot;: \&quot;\\u767e\\u53bf\&quot;,\n                    \&quot;value\&quot;: 60,\n                    \&quot;textStyle\&quot;: {\n                        \&quot;normal\&quot;: {\n                            \&quot;color\&quot;: \&quot;rgb(101,114,63)\&quot;\n                        }\n                    }\n                },\n                {\n                    \&quot;name\&quot;: \&quot;\\u505a\\u6cd5\&quot;,\n                    \&quot;value\&quot;: 60,\n                    \&quot;textStyle\&quot;: {\n                        \&quot;normal\&quot;: {\n                            \&quot;color\&quot;: \&quot;rgb(95,96,79)\&quot;\n                        }\n                    }\n                },\n                {\n                    \&quot;name\&quot;: \&quot;\\u7ecf\\u9a8c\&quot;,\n                    \&quot;value\&quot;: 60,\n                    \&quot;textStyle\&quot;: {\n                        \&quot;normal\&quot;: {\n                            \&quot;color\&quot;: \&quot;rgb(108,153,150)\&quot;\n                        }\n                    }\n                },\n                {\n                    \&quot;name\&quot;: \&quot;\\u96c6\\u4f53\&quot;,\n                    \&quot;value\&quot;: 60,\n                    \&quot;textStyle\&quot;: {\n                        \&quot;normal\&quot;: {\n                            \&quot;color\&quot;: \&quot;rgb(143,96,158)\&quot;\n                        }\n                    }\n                },\n                {\n                    \&quot;name\&quot;: \&quot;\\u8c03\\u67e5\&quot;,\n                    \&quot;value\&quot;: 60,\n                    \&quot;textStyle\&quot;: {\n                        \&quot;normal\&quot;: {\n                            \&quot;color\&quot;: \&quot;rgb(82,112,43)\&quot;\n                        }\n                    }\n                },\n                {\n                    \&quot;name\&quot;: \&quot;\\u9488\\u5bf9\\u6027\&quot;,\n                    \&quot;value\&quot;: 60,\n                    \&quot;textStyle\&quot;: {\n                        \&quot;normal\&quot;: {\n                            \&quot;color\&quot;: \&quot;rgb(88,7,9)\&quot;\n                        }\n                    }\n                },\n                {\n                    \&quot;name\&quot;: \&quot;\\u517b\\u8001\&quot;,\n                    \&quot;value\&quot;: 60,\n                    \&quot;textStyle\&quot;: {\n                        \&quot;normal\&quot;: {\n                            \&quot;color\&quot;: \&quot;rgb(143,31,63)\&quot;\n                        }\n                    }\n                },\n                {\n                    \&quot;name\&quot;: \&quot;\\u5c0f\\u57ce\\u9547\&quot;,\n                    \&quot;value\&quot;: 60,\n                    \&quot;textStyle\&quot;: {\n                        \&quot;normal\&quot;: {\n                            \&quot;color\&quot;: \&quot;rgb(84,110,123)\&quot;\n                        }\n                    }\n                },\n                {\n                    \&quot;name\&quot;: \&quot;\\u4e61\\u9547\&quot;,\n                    \&quot;value\&quot;: 60,\n                    \&quot;textStyle\&quot;: {\n                        \&quot;normal\&quot;: {\n                            \&quot;color\&quot;: \&quot;rgb(116,21,39)\&quot;\n                        }\n                    }\n                },\n                {\n                    \&quot;name\&quot;: \&quot;\\u5927\\u578b\&quot;,\n                    \&quot;value\&quot;: 60,\n                    \&quot;textStyle\&quot;: {\n                        \&quot;normal\&quot;: {\n                            \&quot;color\&quot;: \&quot;rgb(127,82,83)\&quot;\n                        }\n                    }\n                },\n                {\n                    \&quot;name\&quot;: \&quot;\\u4e09\\u519c\&quot;,\n                    \&quot;value\&quot;: 60,\n                    \&quot;textStyle\&quot;: {\n                        \&quot;normal\&quot;: {\n                            \&quot;color\&quot;: \&quot;rgb(10,92,135)\&quot;\n                        }\n                    }\n                },\n                {\n                    \&quot;name\&quot;: \&quot;\\u53ca\\u65f6\&quot;,\n                    \&quot;value\&quot;: 60,\n                    \&quot;textStyle\&quot;: {\n                        \&quot;normal\&quot;: {\n                            \&quot;color\&quot;: \&quot;rgb(118,112,68)\&quot;\n                        }\n                    }\n                },\n                {\n                    \&quot;name\&quot;: \&quot;\\u8131\\u8d2b\&quot;,\n                    \&quot;value\&quot;: 60,\n                    \&quot;textStyle\&quot;: {\n                        \&quot;normal\&quot;: {\n                            \&quot;color\&quot;: \&quot;rgb(74,75,46)\&quot;\n                        }\n                    }\n                },\n                {\n                    \&quot;name\&quot;: \&quot;\\u503e\\u659c\&quot;,\n                    \&quot;value\&quot;: 60,\n                    \&quot;textStyle\&quot;: {\n                        \&quot;normal\&quot;: {\n                            \&quot;color\&quot;: \&quot;rgb(157,5,113)\&quot;\n                        }\n                    }\n                },\n                {\n                    \&quot;name\&quot;: \&quot;\\u79cd\\u517b\\u4e1a\&quot;,\n                    \&quot;value\&quot;: 60,\n                    \&quot;textStyle\&quot;: {\n                        \&quot;normal\&quot;: {\n                            \&quot;color\&quot;: \&quot;rgb(106,12,12)\&quot;\n                        }\n                    }\n                },\n                {\n                    \&quot;name\&quot;: \&quot;\\u4f9b\\u9500\&quot;,\n                    \&quot;value\&quot;: 60,\n                    \&quot;textStyle\&quot;: {\n                        \&quot;normal\&quot;: {\n                            \&quot;color\&quot;: \&quot;rgb(52,159,62)\&quot;\n                        }\n                    }\n                },\n                {\n                    \&quot;name\&quot;: \&quot;\\u7b26\\u5408\\u6761\\u4ef6\&quot;,\n                    \&quot;value\&quot;: 60,\n                    \&quot;textStyle\&quot;: {\n                        \&quot;normal\&quot;: {\n                            \&quot;color\&quot;: \&quot;rgb(34,7,85)\&quot;\n                        }\n                    }\n                },\n                {\n                    \&quot;name\&quot;: \&quot;\\u6587\\u4ef6\&quot;,\n                    \&quot;value\&quot;: 60,\n                    \&quot;textStyle\&quot;: {\n                        \&quot;normal\&quot;: {\n                            \&quot;color\&quot;: \&quot;rgb(89,133,45)\&quot;\n                        }\n                    }\n                },\n                {\n                    \&quot;name\&quot;: \&quot;\\u7cbe\\u795e\&quot;,\n                    \&quot;value\&quot;: 60,\n                    \&quot;textStyle\&quot;: {\n                        \&quot;normal\&quot;: {\n                            \&quot;color\&quot;: \&quot;rgb(63,101,82)\&quot;\n                        }\n                    }\n                },\n                {\n                    \&quot;name\&quot;: \&quot;\\u540d\\u5355\&quot;,\n                    \&quot;value\&quot;: 60,\n                    \&quot;textStyle\&quot;: {\n                        \&quot;normal\&quot;: {\n                            \&quot;color\&quot;: \&quot;rgb(131,142,146)\&quot;\n                        }\n                    }\n                },\n                {\n                    \&quot;name\&quot;: \&quot;\\u5177\\u4f53\&quot;,\n                    \&quot;value\&quot;: 60,\n                    \&quot;textStyle\&quot;: {\n                        \&quot;normal\&quot;: {\n                            \&quot;color\&quot;: \&quot;rgb(139,108,124)\&quot;\n                        }\n                    }\n                },\n                {\n                    \&quot;name\&quot;: \&quot;\\u5982\\u4e0b\&quot;,\n                    \&quot;value\&quot;: 60,\n                    \&quot;textStyle\&quot;: {\n                        \&quot;normal\&quot;: {\n                            \&quot;color\&quot;: \&quot;rgb(73,132,41)\&quot;\n                        }\n                    }\n                },\n                {\n                    \&quot;name\&quot;: \&quot;\\u5206\\u7ea7\&quot;,\n                    \&quot;value\&quot;: 60,\n                    \&quot;textStyle\&quot;: {\n                        \&quot;normal\&quot;: {\n                            \&quot;color\&quot;: \&quot;rgb(138,42,88)\&quot;\n                        }\n                    }\n                },\n                {\n                    \&quot;name\&quot;: \&quot;\\u5404\\u7ea7\&quot;,\n                    \&quot;value\&quot;: 60,\n                    \&quot;textStyle\&quot;: {\n                        \&quot;normal\&quot;: {\n                            \&quot;color\&quot;: \&quot;rgb(68,125,17)\&quot;\n                        }\n                    }\n                },\n                {\n                    \&quot;name\&quot;: \&quot;\\u6570\\u91cf\&quot;,\n                    \&quot;value\&quot;: 60,\n                    \&quot;textStyle\&quot;: {\n                        \&quot;normal\&quot;: {\n                            \&quot;color\&quot;: \&quot;rgb(76,144,86)\&quot;\n                        }\n                    }\n                },\n                {\n                    \&quot;name\&quot;: \&quot;\\u4ea7\\u57ce\&quot;,\n                    \&quot;value\&quot;: 60,\n                    \&quot;textStyle\&quot;: {\n                        \&quot;normal\&quot;: {\n                            \&quot;color\&quot;: \&quot;rgb(109,61,124)\&quot;\n                        }\n                    }\n                },\n                {\n                    \&quot;name\&quot;: \&quot;\\u591a\\u79cd\&quot;,\n                    \&quot;value\&quot;: 60,\n                    \&quot;textStyle\&quot;: {\n                        \&quot;normal\&quot;: {\n                            \&quot;color\&quot;: \&quot;rgb(139,38,143)\&quot;\n                        }\n                    }\n                },\n                {\n                    \&quot;name\&quot;: \&quot;\\u591a\\u79cd\\u5f62\\u5f0f\&quot;,\n                    \&quot;value\&quot;: 60,\n                    \&quot;textStyle\&quot;: {\n                        \&quot;normal\&quot;: {\n                            \&quot;color\&quot;: \&quot;rgb(4,24,47)\&quot;\n                        }\n                    }\n                },\n                {\n                    \&quot;name\&quot;: \&quot;\\u9002\\u5408\&quot;,\n                    \&quot;value\&quot;: 60,\n                    \&quot;textStyle\&quot;: {\n                        \&quot;normal\&quot;: {\n                            \&quot;color\&quot;: \&quot;rgb(154,142,67)\&quot;\n                        }\n                    }\n                },\n                {\n                    \&quot;name\&quot;: \&quot;\\u76f4\\u9500\&quot;,\n                    \&quot;value\&quot;: 60,\n                    \&quot;textStyle\&quot;: {\n                        \&quot;normal\&quot;: {\n                            \&quot;color\&quot;: \&quot;rgb(61,8,96)\&quot;\n                        }\n                    }\n                },\n                {\n                    \&quot;name\&quot;: \&quot;\\u6807\\u51c6\\u5316\&quot;,\n                    \&quot;value\&quot;: 60,\n                    \&quot;textStyle\&quot;: {\n                        \&quot;normal\&quot;: {\n                            \&quot;color\&quot;: \&quot;rgb(20,53,18)\&quot;\n                        }\n                    }\n                },\n                {\n                    \&quot;name\&quot;: \&quot;\\u9002\\u5ea6\&quot;,\n                    \&quot;value\&quot;: 60,\n                    \&quot;textStyle\&quot;: {\n                        \&quot;normal\&quot;: {\n                            \&quot;color\&quot;: \&quot;rgb(81,19,99)\&quot;\n                        }\n                    }\n                },\n                {\n                    \&quot;name\&quot;: \&quot;\\u5171\\u540c\\u4f53\&quot;,\n                    \&quot;value\&quot;: 60,\n                    \&quot;textStyle\&quot;: {\n                        \&quot;normal\&quot;: {\n                            \&quot;color\&quot;: \&quot;rgb(9,113,66)\&quot;\n                        }\n                    }\n                },\n                {\n                    \&quot;name\&quot;: \&quot;\\u4fdd\\u5e95\&quot;,\n                    \&quot;value\&quot;: 60,\n                    \&quot;textStyle\&quot;: {\n                        \&quot;normal\&quot;: {\n                            \&quot;color\&quot;: \&quot;rgb(141,134,22)\&quot;\n                        }\n                    }\n                },\n                {\n                    \&quot;name\&quot;: \&quot;\\u539f\\u5219\&quot;,\n                    \&quot;value\&quot;: 60,\n                    \&quot;textStyle\&quot;: {\n                        \&quot;normal\&quot;: {\n                            \&quot;color\&quot;: \&quot;rgb(83,45,155)\&quot;\n                        }\n                    }\n                },\n                {\n                    \&quot;name\&quot;: \&quot;\\u91d1\\u878d\\u673a\\u6784\&quot;,\n                    \&quot;value\&quot;: 60,\n                    \&quot;textStyle\&quot;: {\n                        \&quot;normal\&quot;: {\n                            \&quot;color\&quot;: \&quot;rgb(66,156,64)\&quot;\n                        }\n                    }\n                },\n                {\n                    \&quot;name\&quot;: \&quot;\\u5171\\u5efa\&quot;,\n                    \&quot;value\&quot;: 60,\n                    \&quot;textStyle\&quot;: {\n                        \&quot;normal\&quot;: {\n                            \&quot;color\&quot;: \&quot;rgb(61,34,58)\&quot;\n                        }\n                    }\n                },\n                {\n                    \&quot;name\&quot;: \&quot;\\u642d\\u5efa\&quot;,\n                    \&quot;value\&quot;: 60,\n                    \&quot;textStyle\&quot;: {\n                        \&quot;normal\&quot;: {\n                            \&quot;color\&quot;: \&quot;rgb(89,74,66)\&quot;\n                        }\n                    }\n                },\n                {\n                    \&quot;name\&quot;: \&quot;\\u4e00\\u662f\&quot;,\n                    \&quot;value\&quot;: 60,\n                    \&quot;textStyle\&quot;: {\n                        \&quot;normal\&quot;: {\n                            \&quot;color\&quot;: \&quot;rgb(88,19,131)\&quot;\n                        }\n                    }\n                },\n                {\n                    \&quot;name\&quot;: \&quot;\\u4e8c\\u662f\&quot;,\n                    \&quot;value\&quot;: 60,\n                    \&quot;textStyle\&quot;: {\n                        \&quot;normal\&quot;: {\n                            \&quot;color\&quot;: \&quot;rgb(86,94,122)\&quot;\n                        }\n                    }\n                },\n                {\n                    \&quot;name\&quot;: \&quot;\\u4e09\\u662f\&quot;,\n                    \&quot;value\&quot;: 60,\n                    \&quot;textStyle\&quot;: {\n                        \&quot;normal\&quot;: {\n                            \&quot;color\&quot;: \&quot;rgb(122,54,153)\&quot;\n                        }\n                    }\n                },\n                {\n                    \&quot;name\&quot;: \&quot;\\u58ee\\u5927\&quot;,\n                    \&quot;value\&quot;: 60,\n                    \&quot;textStyle\&quot;: {\n                        \&quot;normal\&quot;: {\n                            \&quot;color\&quot;: \&quot;rgb(11,80,158)\&quot;\n                        }\n                    }\n                },\n                {\n                    \&quot;name\&quot;: \&quot;\\u4fe1\\u606f\\u6280\\u672f\&quot;,\n                    \&quot;value\&quot;: 60,\n                    \&quot;textStyle\&quot;: {\n                        \&quot;normal\&quot;: {\n                            \&quot;color\&quot;: \&quot;rgb(92,20,138)\&quot;\n                        }\n                    }\n                },\n                {\n                    \&quot;name\&quot;: \&quot;\\u5b8c\\u6574\&quot;,\n                    \&quot;value\&quot;: 60,\n                    \&quot;textStyle\&quot;: {\n                        \&quot;normal\&quot;: {\n                            \&quot;color\&quot;: \&quot;rgb(46,2,102)\&quot;\n                        }\n                    }\n                },\n                {\n                    \&quot;name\&quot;: \&quot;\\u4f1a\\u540c\&quot;,\n                    \&quot;value\&quot;: 60,\n                    \&quot;textStyle\&quot;: {\n                        \&quot;normal\&quot;: {\n                            \&quot;color\&quot;: \&quot;rgb(159,66,40)\&quot;\n                        }\n                    }\n                },\n                {\n                    \&quot;name\&quot;: \&quot;\\u632f\\u5174\&quot;,\n                    \&quot;value\&quot;: 60,\n                    \&quot;textStyle\&quot;: {\n                        \&quot;normal\&quot;: {\n                            \&quot;color\&quot;: \&quot;rgb(44,106,21)\&quot;\n                        }\n                    }\n                },\n                {\n                    \&quot;name\&quot;: \&quot;\\u589e\\u5f3a\&quot;,\n                    \&quot;value\&quot;: 60,\n                    \&quot;textStyle\&quot;: {\n                        \&quot;normal\&quot;: {\n                            \&quot;color\&quot;: \&quot;rgb(71,100,123)\&quot;\n                        }\n                    }\n                },\n                {\n                    \&quot;name\&quot;: \&quot;\\u6253\\u9020\&quot;,\n                    \&quot;value\&quot;: 60,\n                    \&quot;textStyle\&quot;: {\n                        \&quot;normal\&quot;: {\n                            \&quot;color\&quot;: \&quot;rgb(152,99,80)\&quot;\n                        }\n                    }\n                },\n                {\n                    \&quot;name\&quot;: \&quot;\\u9ad8\\u6548\&quot;,\n                    \&quot;value\&quot;: 60,\n                    \&quot;textStyle\&quot;: {\n                        \&quot;normal\&quot;: {\n                            \&quot;color\&quot;: \&quot;rgb(53,123,153)\&quot;\n                        }\n                    }\n                },\n                {\n                    \&quot;name\&quot;: \&quot;\\u76ee\\u6807\&quot;,\n                    \&quot;value\&quot;: 60,\n                    \&quot;textStyle\&quot;: {\n                        \&quot;normal\&quot;: {\n                            \&quot;color\&quot;: \&quot;rgb(77,151,54)\&quot;\n                        }\n                    }\n                },\n                {\n                    \&quot;name\&quot;: \&quot;\\u7edf\\u7b79\&quot;,\n                    \&quot;value\&quot;: 60,\n                    \&quot;textStyle\&quot;: {\n                        \&quot;normal\&quot;: {\n                            \&quot;color\&quot;: \&quot;rgb(29,5,119)\&quot;\n                        }\n                    }\n                },\n                {\n                    \&quot;name\&quot;: \&quot;\\u5927\\u529b\\u53d1\\u5c55\&quot;,\n                    \&quot;value\&quot;: 60,\n                    \&quot;textStyle\&quot;: {\n                        \&quot;normal\&quot;: {\n                            \&quot;color\&quot;: \&quot;rgb(78,35,101)\&quot;\n                        }\n                    }\n                },\n                {\n                    \&quot;name\&quot;: \&quot;\\u5904\\u7406\&quot;,\n                    \&quot;value\&quot;: 60,\n                    \&quot;textStyle\&quot;: {\n                        \&quot;normal\&quot;: {\n                            \&quot;color\&quot;: \&quot;rgb(97,121,37)\&quot;\n                        }\n                    }\n                },\n                {\n                    \&quot;name\&quot;: \&quot;\\u54a8\\u8be2\&quot;,\n                    \&quot;value\&quot;: 60,\n                    \&quot;textStyle\&quot;: {\n                        \&quot;normal\&quot;: {\n                            \&quot;color\&quot;: \&quot;rgb(101,109,128)\&quot;\n                        }\n                    }\n                },\n                {\n                    \&quot;name\&quot;: \&quot;\\u76d1\\u6d4b\&quot;,\n                    \&quot;value\&quot;: 60,\n                    \&quot;textStyle\&quot;: {\n                        \&quot;normal\&quot;: {\n                            \&quot;color\&quot;: \&quot;rgb(136,104,24)\&quot;\n                        }\n                    }\n                },\n                {\n                    \&quot;name\&quot;: \&quot;\\u9886\\u5bfc\&quot;,\n                    \&quot;value\&quot;: 60,\n                    \&quot;textStyle\&quot;: {\n                        \&quot;normal\&quot;: {\n                            \&quot;color\&quot;: \&quot;rgb(46,94,120)\&quot;\n                        }\n                    }\n                },\n                {\n                    \&quot;name\&quot;: \&quot;\\u7cbe\\u54c1\&quot;,\n                    \&quot;value\&quot;: 60,\n                    \&quot;textStyle\&quot;: {\n                        \&quot;normal\&quot;: {\n                            \&quot;color\&quot;: \&quot;rgb(26,32,29)\&quot;\n                        }\n                    }\n                },\n                {\n                    \&quot;name\&quot;: \&quot;\\u5145\\u5206\\u53d1\\u6325\&quot;,\n                    \&quot;value\&quot;: 60,\n                    \&quot;textStyle\&quot;: {\n                        \&quot;normal\&quot;: {\n                            \&quot;color\&quot;: \&quot;rgb(66,86,119)\&quot;\n                        }\n                    }\n                },\n                {\n                    \&quot;name\&quot;: \&quot;\\u7f51\\u7edc\&quot;,\n                    \&quot;value\&quot;: 60,\n                    \&quot;textStyle\&quot;: {\n                        \&quot;normal\&quot;: {\n                            \&quot;color\&quot;: \&quot;rgb(49,4,145)\&quot;\n                        }\n                    }\n                },\n                {\n                    \&quot;name\&quot;: \&quot;\\u8425\\u9020\&quot;,\n                    \&quot;value\&quot;: 60,\n                    \&quot;textStyle\&quot;: {\n                        \&quot;normal\&quot;: {\n                            \&quot;color\&quot;: \&quot;rgb(36,139,44)\&quot;\n                        }\n                    }\n                },\n                {\n                    \&quot;name\&quot;: \&quot;\\u8fd1\\u5e74\\u6765\&quot;,\n                    \&quot;value\&quot;: 60,\n                    \&quot;textStyle\&quot;: {\n                        \&quot;normal\&quot;: {\n                            \&quot;color\&quot;: \&quot;rgb(116,153,117)\&quot;\n                        }\n                    }\n                },\n                {\n                    \&quot;name\&quot;: \&quot;\\u8054\\u5408\&quot;,\n                    \&quot;value\&quot;: 60,\n                    \&quot;textStyle\&quot;: {\n                        \&quot;normal\&quot;: {\n                            \&quot;color\&quot;: \&quot;rgb(30,46,24)\&quot;\n                        }\n                    }\n                },\n                {\n                    \&quot;name\&quot;: \&quot;\\u53c2\\u52a0\&quot;,\n                    \&quot;value\&quot;: 60,\n                    \&quot;textStyle\&quot;: {\n                        \&quot;normal\&quot;: {\n                            \&quot;color\&quot;: \&quot;rgb(125,66,68)\&quot;\n                        }\n                    }\n                },\n                {\n                    \&quot;name\&quot;: \&quot;\\u5b89\\u5168\&quot;,\n                    \&quot;value\&quot;: 60,\n                    \&quot;textStyle\&quot;: {\n                        \&quot;normal\&quot;: {\n                            \&quot;color\&quot;: \&quot;rgb(149,86,62)\&quot;\n                        }\n                    }\n                },\n                {\n                    \&quot;name\&quot;: \&quot;\\u6269\\u5927\&quot;,\n                    \&quot;value\&quot;: 60,\n                    \&quot;textStyle\&quot;: {\n                        \&quot;normal\&quot;: {\n                            \&quot;color\&quot;: \&quot;rgb(146,52,56)\&quot;\n                        }\n                    }\n                },\n                {\n                    \&quot;name\&quot;: \&quot;\\u5e02\\u573a\\u9700\\u6c42\&quot;,\n                    \&quot;value\&quot;: 60,\n                    \&quot;textStyle\&quot;: {\n                        \&quot;normal\&quot;: {\n                            \&quot;color\&quot;: \&quot;rgb(119,57,95)\&quot;\n                        }\n                    }\n                },\n                {\n                    \&quot;name\&quot;: \&quot;\\u516c\\u5f00\&quot;,\n                    \&quot;value\&quot;: 60,\n                    \&quot;textStyle\&quot;: {\n                        \&quot;normal\&quot;: {\n                            \&quot;color\&quot;: \&quot;rgb(111,124,137)\&quot;\n                        }\n                    }\n                },\n                {\n                    \&quot;name\&quot;: \&quot;\\u8bbe\\u7acb\&quot;,\n                    \&quot;value\&quot;: 60,\n                    \&quot;textStyle\&quot;: {\n                        \&quot;normal\&quot;: {\n                            \&quot;color\&quot;: \&quot;rgb(19,7,10)\&quot;\n                        }\n                    }\n                },\n                {\n                    \&quot;name\&quot;: \&quot;\\u5305\\u62ec\&quot;,\n                    \&quot;value\&quot;: 60,\n                    \&quot;textStyle\&quot;: {\n                        \&quot;normal\&quot;: {\n                            \&quot;color\&quot;: \&quot;rgb(63,38,57)\&quot;\n                        }\n                    }\n                },\n                {\n                    \&quot;name\&quot;: \&quot;\\u7a33\\u5b9a\&quot;,\n                    \&quot;value\&quot;: 60,\n                    \&quot;textStyle\&quot;: {\n                        \&quot;normal\&quot;: {\n                            \&quot;color\&quot;: \&quot;rgb(41,107,48)\&quot;\n                        }\n                    }\n                },\n                {\n                    \&quot;name\&quot;: \&quot;\\u914d\\u9001\&quot;,\n                    \&quot;value\&quot;: 60,\n                    \&quot;textStyle\&quot;: {\n                        \&quot;normal\&quot;: {\n                            \&quot;color\&quot;: \&quot;rgb(147,37,75)\&quot;\n                        }\n                    }\n                },\n                {\n                    \&quot;name\&quot;: \&quot;\\u89c4\\u5b9a\&quot;,\n                    \&quot;value\&quot;: 60,\n                    \&quot;textStyle\&quot;: {\n                        \&quot;normal\&quot;: {\n                            \&quot;color\&quot;: \&quot;rgb(155,72,46)\&quot;\n                        }\n                    }\n                },\n                {\n                    \&quot;name\&quot;: \&quot;\\u603b\\u4f53\\u89c4\\u5212\&quot;,\n                    \&quot;value\&quot;: 60,\n                    \&quot;textStyle\&quot;: {\n                        \&quot;normal\&quot;: {\n                            \&quot;color\&quot;: \&quot;rgb(89,84,126)\&quot;\n                        }\n                    }\n                },\n                {\n                    \&quot;name\&quot;: \&quot;\\u4f4f\\u623f\&quot;,\n                    \&quot;value\&quot;: 60,\n                    \&quot;textStyle\&quot;: {\n                        \&quot;normal\&quot;: {\n                            \&quot;color\&quot;: \&quot;rgb(61,56,54)\&quot;\n                        }\n                    }\n                },\n                {\n                    \&quot;name\&quot;: \&quot;\\u5b8b\\u4f53\&quot;,\n                    \&quot;value\&quot;: 60,\n                    \&quot;textStyle\&quot;: {\n                        \&quot;normal\&quot;: {\n                            \&quot;color\&quot;: \&quot;rgb(120,120,153)\&quot;\n                        }\n                    }\n                },\n                {\n                    \&quot;name\&quot;: \&quot;\\u8ba1\\u5212\&quot;,\n                    \&quot;value\&quot;: 48,\n                    \&quot;textStyle\&quot;: {\n                        \&quot;normal\&quot;: {\n                            \&quot;color\&quot;: \&quot;rgb(87,2,113)\&quot;\n                        }\n                    }\n                },\n                {\n                    \&quot;name\&quot;: \&quot;\\u6211\\u884c\&quot;,\n                    \&quot;value\&quot;: 48,\n                    \&quot;textStyle\&quot;: {\n                        \&quot;normal\&quot;: {\n                            \&quot;color\&quot;: \&quot;rgb(99,52,75)\&quot;\n                        }\n                    }\n                },\n                {\n                    \&quot;name\&quot;: \&quot;\\u51fa\\u53f0\&quot;,\n                    \&quot;value\&quot;: 48,\n                    \&quot;textStyle\&quot;: {\n                        \&quot;normal\&quot;: {\n                            \&quot;color\&quot;: \&quot;rgb(1,38,36)\&quot;\n                        }\n                    }\n                },\n                {\n                    \&quot;name\&quot;: \&quot;\\u7814\\u53d1\&quot;,\n                    \&quot;value\&quot;: 48,\n                    \&quot;textStyle\&quot;: {\n                        \&quot;normal\&quot;: {\n                            \&quot;color\&quot;: \&quot;rgb(90,26,10)\&quot;\n                        }\n                    }\n                },\n                {\n                    \&quot;name\&quot;: \&quot;\\u7279\\u70b9\&quot;,\n                    \&quot;value\&quot;: 48,\n                    \&quot;textStyle\&quot;: {\n                        \&quot;normal\&quot;: {\n                            \&quot;color\&quot;: \&quot;rgb(59,10,49)\&quot;\n                        }\n                    }\n                },\n                {\n                    \&quot;name\&quot;: \&quot;\\u4e3b\\u7ba1\\u90e8\\u95e8\&quot;,\n                    \&quot;value\&quot;: 48,\n                    \&quot;textStyle\&quot;: {\n                        \&quot;normal\&quot;: {\n                            \&quot;color\&quot;: \&quot;rgb(60,12,92)\&quot;\n                        }\n                    }\n                },\n                {\n                    \&quot;name\&quot;: \&quot;\\u5546\\u8d38\&quot;,\n                    \&quot;value\&quot;: 48,\n                    \&quot;textStyle\&quot;: {\n                        \&quot;normal\&quot;: {\n                            \&quot;color\&quot;: \&quot;rgb(15,24,118)\&quot;\n                        }\n                    }\n                },\n                {\n                    \&quot;name\&quot;: \&quot;\\u53bf\\u57ce\&quot;,\n                    \&quot;value\&quot;: 48,\n                    \&quot;textStyle\&quot;: {\n                        \&quot;normal\&quot;: {\n                            \&quot;color\&quot;: \&quot;rgb(68,44,58)\&quot;\n                        }\n                    }\n                },\n                {\n                    \&quot;name\&quot;: \&quot;\\u4ea7\\u533a\&quot;,\n                    \&quot;value\&quot;: 48,\n                    \&quot;textStyle\&quot;: {\n                        \&quot;normal\&quot;: {\n                            \&quot;color\&quot;: \&quot;rgb(17,51,53)\&quot;\n                        }\n                    }\n                },\n                {\n                    \&quot;name\&quot;: \&quot;\\u5173\\u952e\&quot;,\n                    \&quot;value\&quot;: 48,\n                    \&quot;textStyle\&quot;: {\n                        \&quot;normal\&quot;: {\n                            \&quot;color\&quot;: \&quot;rgb(56,99,14)\&quot;\n                        }\n                    }\n                },\n                {\n                    \&quot;name\&quot;: \&quot;\\u793a\\u8303\\u533a\&quot;,\n                    \&quot;value\&quot;: 48,\n                    \&quot;textStyle\&quot;: {\n                        \&quot;normal\&quot;: {\n                            \&quot;color\&quot;: \&quot;rgb(133,99,142)\&quot;\n                        }\n                    }\n                },\n                {\n                    \&quot;name\&quot;: \&quot;\\u7269\\u6d41\\u914d\\u9001\&quot;,\n                    \&quot;value\&quot;: 48,\n                    \&quot;textStyle\&quot;: {\n                        \&quot;normal\&quot;: {\n                            \&quot;color\&quot;: \&quot;rgb(15,62,14)\&quot;\n                        }\n                    }\n                },\n                {\n                    \&quot;name\&quot;: \&quot;\\u670d\\u52a1\\u5e73\\u53f0\&quot;,\n                    \&quot;value\&quot;: 48,\n                    \&quot;textStyle\&quot;: {\n                        \&quot;normal\&quot;: {\n                            \&quot;color\&quot;: \&quot;rgb(129,19,83)\&quot;\n                        }\n                    }\n                },\n                {\n                    \&quot;name\&quot;: \&quot;\\u5e94\\u7528\&quot;,\n                    \&quot;value\&quot;: 48,\n                    \&quot;textStyle\&quot;: {\n                        \&quot;normal\&quot;: {\n                            \&quot;color\&quot;: \&quot;rgb(61,30,102)\&quot;\n                        }\n                    }\n                },\n                {\n                    \&quot;name\&quot;: \&quot;\\u6709\\u529b\&quot;,\n                    \&quot;value\&quot;: 48,\n                    \&quot;textStyle\&quot;: {\n                        \&quot;normal\&quot;: {\n                            \&quot;color\&quot;: \&quot;rgb(142,21,133)\&quot;\n                        }\n                    }\n                },\n                {\n                    \&quot;name\&quot;: \&quot;\\u7efc\\u5408\\u6027\&quot;,\n                    \&quot;value\&quot;: 48,\n                    \&quot;textStyle\&quot;: {\n                        \&quot;normal\&quot;: {\n                            \&quot;color\&quot;: \&quot;rgb(109,51,155)\&quot;\n                        }\n                    }\n                },\n                {\n                    \&quot;name\&quot;: \&quot;\\u6c9f\\u901a\&quot;,\n                    \&quot;value\&quot;: 48,\n                    \&quot;textStyle\&quot;: {\n                        \&quot;normal\&quot;: {\n                            \&quot;color\&quot;: \&quot;rgb(134,17,92)\&quot;\n                        }\n                    }\n                },\n                {\n                    \&quot;name\&quot;: \&quot;\\u9752\\u5e74\&quot;,\n                    \&quot;value\&quot;: 48,\n                    \&quot;textStyle\&quot;: {\n                        \&quot;normal\&quot;: {\n                            \&quot;color\&quot;: \&quot;rgb(27,157,2)\&quot;\n                        }\n                    }\n                },\n                {\n                    \&quot;name\&quot;: \&quot;\\u786e\\u4fdd\&quot;,\n                    \&quot;value\&quot;: 48,\n                    \&quot;textStyle\&quot;: {\n                        \&quot;normal\&quot;: {\n                            \&quot;color\&quot;: \&quot;rgb(110,27,61)\&quot;\n                        }\n                    }\n                },\n                {\n                    \&quot;name\&quot;: \&quot;\\u4f9b\\u9500\\u793e\&quot;,\n                    \&quot;value\&quot;: 48,\n                    \&quot;textStyle\&quot;: {\n                        \&quot;normal\&quot;: {\n                            \&quot;color\&quot;: \&quot;rgb(15,158,90)\&quot;\n                        }\n                    }\n                },\n                {\n                    \&quot;name\&quot;: \&quot;\\u6218\\u7565\&quot;,\n                    \&quot;value\&quot;: 48,\n                    \&quot;textStyle\&quot;: {\n                        \&quot;normal\&quot;: {\n                            \&quot;color\&quot;: \&quot;rgb(66,134,46)\&quot;\n                        }\n                    }\n                },\n                {\n                    \&quot;name\&quot;: \&quot;\\u6838\\u5fc3\&quot;,\n                    \&quot;value\&quot;: 48,\n                    \&quot;textStyle\&quot;: {\n                        \&quot;normal\&quot;: {\n                            \&quot;color\&quot;: \&quot;rgb(104,58,15)\&quot;\n                        }\n                    }\n                },\n                {\n                    \&quot;name\&quot;: \&quot;\\u4e1a\\u52a1\&quot;,\n                    \&quot;value\&quot;: 48,\n                    \&quot;textStyle\&quot;: {\n                        \&quot;normal\&quot;: {\n                            \&quot;color\&quot;: \&quot;rgb(76,0,1)\&quot;\n                        }\n                    }\n                },\n                {\n                    \&quot;name\&quot;: \&quot;\\u7b5b\\u9009\&quot;,\n                    \&quot;value\&quot;: 48,\n                    \&quot;textStyle\&quot;: {\n                        \&quot;normal\&quot;: {\n                            \&quot;color\&quot;: \&quot;rgb(28,70,73)\&quot;\n                        }\n                    }\n                },\n                {\n                    \&quot;name\&quot;: \&quot;\\u76f4\\u8f96\\u5e02\&quot;,\n                    \&quot;value\&quot;: 48,\n                    \&quot;textStyle\&quot;: {\n                        \&quot;normal\&quot;: {\n                            \&quot;color\&quot;: \&quot;rgb(76,156,81)\&quot;\n                        }\n                    }\n                },\n                {\n                    \&quot;name\&quot;: \&quot;\\u7b80\\u79f0\&quot;,\n                    \&quot;value\&quot;: 48,\n                    \&quot;textStyle\&quot;: {\n                        \&quot;normal\&quot;: {\n                            \&quot;color\&quot;: \&quot;rgb(65,53,116)\&quot;\n                        }\n                    }\n                },\n                {\n                    \&quot;name\&quot;: \&quot;\\u4e0a\\u62a5\&quot;,\n                    \&quot;value\&quot;: 48,\n                    \&quot;textStyle\&quot;: {\n                        \&quot;normal\&quot;: {\n                            \&quot;color\&quot;: \&quot;rgb(101,136,21)\&quot;\n                        }\n                    }\n                },\n                {\n                    \&quot;name\&quot;: \&quot;\\u6295\\u878d\\u8d44\&quot;,\n                    \&quot;value\&quot;: 48,\n                    \&quot;textStyle\&quot;: {\n                        \&quot;normal\&quot;: {\n                            \&quot;color\&quot;: \&quot;rgb(83,133,40)\&quot;\n                        }\n                    }\n                },\n                {\n                    \&quot;name\&quot;: \&quot;\\u590d\\u5236\&quot;,\n                    \&quot;value\&quot;: 48,\n                    \&quot;textStyle\&quot;: {\n                        \&quot;normal\&quot;: {\n                            \&quot;color\&quot;: \&quot;rgb(142,152,160)\&quot;\n                        }\n                    }\n                },\n                {\n                    \&quot;name\&quot;: \&quot;\\u5408\\u529b\&quot;,\n                    \&quot;value\&quot;: 48,\n                    \&quot;textStyle\&quot;: {\n                        \&quot;normal\&quot;: {\n                            \&quot;color\&quot;: \&quot;rgb(41,37,24)\&quot;\n                        }\n                    }\n                },\n                {\n                    \&quot;name\&quot;: \&quot;\\u5e03\\u5c40\&quot;,\n                    \&quot;value\&quot;: 48,\n                    \&quot;textStyle\&quot;: {\n                        \&quot;normal\&quot;: {\n                            \&quot;color\&quot;: \&quot;rgb(142,24,158)\&quot;\n                        }\n                    }\n                },\n                {\n                    \&quot;name\&quot;: \&quot;\\u76f8\\u7ed3\\u5408\&quot;,\n                    \&quot;value\&quot;: 48,\n                    \&quot;textStyle\&quot;: {\n                        \&quot;normal\&quot;: {\n                            \&quot;color\&quot;: \&quot;rgb(7,130,36)\&quot;\n                        }\n                    }\n                },\n                {\n                    \&quot;name\&quot;: \&quot;\\u8d44\\u6e90\\u4f18\\u52bf\&quot;,\n                    \&quot;value\&quot;: 48,\n                    \&quot;textStyle\&quot;: {\n                        \&quot;normal\&quot;: {\n                            \&quot;color\&quot;: \&quot;rgb(21,24,110)\&quot;\n                        }\n                    }\n                },\n                {\n                    \&quot;name\&quot;: \&quot;\\u5185\\u90e8\&quot;,\n                    \&quot;value\&quot;: 48,\n                    \&quot;textStyle\&quot;: {\n                        \&quot;normal\&quot;: {\n                            \&quot;color\&quot;: \&quot;rgb(158,74,67)\&quot;\n                        }\n                    }\n                },\n                {\n                    \&quot;name\&quot;: \&quot;\\u5546\\u4e1a\\u6a21\\u5f0f\&quot;,\n                    \&quot;value\&quot;: 48,\n                    \&quot;textStyle\&quot;: {\n                        \&quot;normal\&quot;: {\n                            \&quot;color\&quot;: \&quot;rgb(20,140,102)\&quot;\n                        }\n                    }\n                },\n                {\n                    \&quot;name\&quot;: \&quot;\\u591a\\u5143\\u5316\&quot;,\n                    \&quot;value\&quot;: 48,\n                    \&quot;textStyle\&quot;: {\n                        \&quot;normal\&quot;: {\n                            \&quot;color\&quot;: \&quot;rgb(106,57,160)\&quot;\n                        }\n                    }\n                },\n                {\n                    \&quot;name\&quot;: \&quot;\\u76f4\\u63a5\&quot;,\n                    \&quot;value\&quot;: 48,\n                    \&quot;textStyle\&quot;: {\n                        \&quot;normal\&quot;: {\n                            \&quot;color\&quot;: \&quot;rgb(82,158,76)\&quot;\n                        }\n                    }\n                },\n                {\n                    \&quot;name\&quot;: \&quot;\\u957f\\u671f\&quot;,\n                    \&quot;value\&quot;: 48,\n                    \&quot;textStyle\&quot;: {\n                        \&quot;normal\&quot;: {\n                            \&quot;color\&quot;: \&quot;rgb(104,143,16)\&quot;\n                        }\n                    }\n                },\n                {\n                    \&quot;name\&quot;: \&quot;\\u6574\\u5408\&quot;,\n                    \&quot;value\&quot;: 48,\n                    \&quot;textStyle\&quot;: {\n                        \&quot;normal\&quot;: {\n                            \&quot;color\&quot;: \&quot;rgb(152,138,20)\&quot;\n                        }\n                    }\n                },\n                {\n                    \&quot;name\&quot;: \&quot;\\u80a1\\u4efd\\u5408\\u4f5c\&quot;,\n                    \&quot;value\&quot;: 48,\n                    \&quot;textStyle\&quot;: {\n                        \&quot;normal\&quot;: {\n                            \&quot;color\&quot;: \&quot;rgb(69,15,105)\&quot;\n                        }\n                    }\n                },\n                {\n                    \&quot;name\&quot;: \&quot;\\u8058\\u7528\&quot;,\n                    \&quot;value\&quot;: 48,\n                    \&quot;textStyle\&quot;: {\n                        \&quot;normal\&quot;: {\n                            \&quot;color\&quot;: \&quot;rgb(81,148,116)\&quot;\n                        }\n                    }\n                },\n                {\n                    \&quot;name\&quot;: \&quot;\\u6295\\u5165\&quot;,\n                    \&quot;value\&quot;: 48,\n                    \&quot;textStyle\&quot;: {\n                        \&quot;normal\&quot;: {\n                            \&quot;color\&quot;: \&quot;rgb(148,113,126)\&quot;\n                        }\n                    }\n                },\n                {\n                    \&quot;name\&quot;: \&quot;\\u6210\\u5458\&quot;,\n                    \&quot;value\&quot;: 48,\n                    \&quot;textStyle\&quot;: {\n                        \&quot;normal\&quot;: {\n                            \&quot;color\&quot;: \&quot;rgb(65,66,150)\&quot;\n                        }\n                    }\n                },\n                {\n                    \&quot;name\&quot;: \&quot;\\u7a0e\\u6536\&quot;,\n                    \&quot;value\&quot;: 48,\n                    \&quot;textStyle\&quot;: {\n                        \&quot;normal\&quot;: {\n                            \&quot;color\&quot;: \&quot;rgb(105,62,124)\&quot;\n                        }\n                    }\n                },\n                {\n                    \&quot;name\&quot;: \&quot;\\u4f18\\u60e0\&quot;,\n                    \&quot;value\&quot;: 48,\n                    \&quot;textStyle\&quot;: {\n                        \&quot;normal\&quot;: {\n                            \&quot;color\&quot;: \&quot;rgb(80,37,36)\&quot;\n                        }\n                    }\n                },\n                {\n                    \&quot;name\&quot;: \&quot;\\u6316\\u6398\&quot;,\n                    \&quot;value\&quot;: 48,\n                    \&quot;textStyle\&quot;: {\n                        \&quot;normal\&quot;: {\n                            \&quot;color\&quot;: \&quot;rgb(21,76,129)\&quot;\n                        }\n                    }\n                },\n                {\n                    \&quot;name\&quot;: \&quot;\\u660e\\u786e\&quot;,\n                    \&quot;value\&quot;: 48,\n                    \&quot;textStyle\&quot;: {\n                        \&quot;normal\&quot;: {\n                            \&quot;color\&quot;: \&quot;rgb(106,85,136)\&quot;\n                        }\n                    }\n                },\n                {\n                    \&quot;name\&quot;: \&quot;\\u519c\\u6797\&quot;,\n                    \&quot;value\&quot;: 48,\n                    \&quot;textStyle\&quot;: {\n                        \&quot;normal\&quot;: {\n                            \&quot;color\&quot;: \&quot;rgb(134,149,103)\&quot;\n                        }\n                    }\n                },\n                {\n                    \&quot;name\&quot;: \&quot;\\u8c03\\u6574\&quot;,\n                    \&quot;value\&quot;: 48,\n                    \&quot;textStyle\&quot;: {\n                        \&quot;normal\&quot;: {\n                            \&quot;color\&quot;: \&quot;rgb(34,70,107)\&quot;\n                        }\n                    }\n                },\n                {\n                    \&quot;name\&quot;: \&quot;\\u79cd\\u517b\&quot;,\n                    \&quot;value\&quot;: 48,\n                    \&quot;textStyle\&quot;: {\n                        \&quot;normal\&quot;: {\n                            \&quot;color\&quot;: \&quot;rgb(13,146,57)\&quot;\n                        }\n                    }\n                },\n                {\n                    \&quot;name\&quot;: \&quot;\\u751f\\u6d3b\&quot;,\n                    \&quot;value\&quot;: 48,\n                    \&quot;textStyle\&quot;: {\n                        \&quot;normal\&quot;: {\n                            \&quot;color\&quot;: \&quot;rgb(75,31,5)\&quot;\n                        }\n                    }\n                },\n                {\n                    \&quot;name\&quot;: \&quot;\\u9644\\u52a0\\u503c\&quot;,\n                    \&quot;value\&quot;: 48,\n                    \&quot;textStyle\&quot;: {\n                        \&quot;normal\&quot;: {\n                            \&quot;color\&quot;: \&quot;rgb(155,139,156)\&quot;\n                        }\n                    }\n                },\n                {\n                    \&quot;name\&quot;: \&quot;\\u56db\\u662f\&quot;,\n                    \&quot;value\&quot;: 48,\n                    \&quot;textStyle\&quot;: {\n                        \&quot;normal\&quot;: {\n                            \&quot;color\&quot;: \&quot;rgb(12,60,116)\&quot;\n                        }\n                    }\n                },\n                {\n                    \&quot;name\&quot;: \&quot;\\u96c6\\u7ea6\&quot;,\n                    \&quot;value\&quot;: 48,\n                    \&quot;textStyle\&quot;: {\n                        \&quot;normal\&quot;: {\n                            \&quot;color\&quot;: \&quot;rgb(48,128,151)\&quot;\n                        }\n                    }\n                },\n                {\n                    \&quot;name\&quot;: \&quot;\\u5207\\u5b9e\&quot;,\n                    \&quot;value\&quot;: 48,\n                    \&quot;textStyle\&quot;: {\n                        \&quot;normal\&quot;: {\n                            \&quot;color\&quot;: \&quot;rgb(93,5,100)\&quot;\n                        }\n                    }\n                },\n                {\n                    \&quot;name\&quot;: \&quot;\\u519c\\u6c11\\u6536\\u5165\&quot;,\n                    \&quot;value\&quot;: 48,\n                    \&quot;textStyle\&quot;: {\n                        \&quot;normal\&quot;: {\n                            \&quot;color\&quot;: \&quot;rgb(15,149,67)\&quot;\n                        }\n                    }\n                },\n                {\n                    \&quot;name\&quot;: \&quot;\\u515a\\u4e2d\\u592e\&quot;,\n                    \&quot;value\&quot;: 48,\n                    \&quot;textStyle\&quot;: {\n                        \&quot;normal\&quot;: {\n                            \&quot;color\&quot;: \&quot;rgb(43,75,119)\&quot;\n                        }\n                    }\n                },\n                {\n                    \&quot;name\&quot;: \&quot;\\u5341\\u516b\&quot;,\n                    \&quot;value\&quot;: 48,\n                    \&quot;textStyle\&quot;: {\n                        \&quot;normal\&quot;: {\n                            \&quot;color\&quot;: \&quot;rgb(48,48,3)\&quot;\n                        }\n                    }\n                },\n                {\n                    \&quot;name\&quot;: \&quot;\\u5ef6\\u957f\&quot;,\n                    \&quot;value\&quot;: 48,\n                    \&quot;textStyle\&quot;: {\n                        \&quot;normal\&quot;: {\n                            \&quot;color\&quot;: \&quot;rgb(160,53,73)\&quot;\n                        }\n                    }\n                },\n                {\n                    \&quot;name\&quot;: \&quot;\\u5e02\\u573a\\u5bfc\\u5411\&quot;,\n                    \&quot;value\&quot;: 48,\n                    \&quot;textStyle\&quot;: {\n                        \&quot;normal\&quot;: {\n                            \&quot;color\&quot;: \&quot;rgb(38,148,22)\&quot;\n                        }\n                    }\n                },\n                {\n                    \&quot;name\&quot;: \&quot;\\u5c0a\\u91cd\&quot;,\n                    \&quot;value\&quot;: 48,\n                    \&quot;textStyle\&quot;: {\n                        \&quot;normal\&quot;: {\n                            \&quot;color\&quot;: \&quot;rgb(108,63,158)\&quot;\n                        }\n                    }\n                },\n                {\n                    \&quot;name\&quot;: \&quot;\\u66f4\\u52a0\&quot;,\n                    \&quot;value\&quot;: 48,\n                    \&quot;textStyle\&quot;: {\n                        \&quot;normal\&quot;: {\n                            \&quot;color\&quot;: \&quot;rgb(46,70,72)\&quot;\n                        }\n                    }\n                },\n                {\n                    \&quot;name\&quot;: \&quot;\\u79d1\\u6280\\u4eba\\u5458\&quot;,\n                    \&quot;value\&quot;: 48,\n                    \&quot;textStyle\&quot;: {\n                        \&quot;normal\&quot;: {\n                            \&quot;color\&quot;: \&quot;rgb(152,26,22)\&quot;\n                        }\n                    }\n                },\n                {\n                    \&quot;name\&quot;: \&quot;\\u9010\\u6b65\&quot;,\n                    \&quot;value\&quot;: 48,\n                    \&quot;textStyle\&quot;: {\n                        \&quot;normal\&quot;: {\n                            \&quot;color\&quot;: \&quot;rgb(94,23,82)\&quot;\n                        }\n                    }\n                },\n                {\n                    \&quot;name\&quot;: \&quot;\\u5229\\u6da6\&quot;,\n                    \&quot;value\&quot;: 48,\n                    \&quot;textStyle\&quot;: {\n                        \&quot;normal\&quot;: {\n                            \&quot;color\&quot;: \&quot;rgb(94,38,145)\&quot;\n                        }\n                    }\n                },\n                {\n                    \&quot;name\&quot;: \&quot;\\u80a1\\u4efd\\u5408\\u4f5c\\u5236\&quot;,\n                    \&quot;value\&quot;: 48,\n                    \&quot;textStyle\&quot;: {\n                        \&quot;normal\&quot;: {\n                            \&quot;color\&quot;: \&quot;rgb(156,7,38)\&quot;\n                        }\n                    }\n                },\n                {\n                    \&quot;name\&quot;: \&quot;\\u8d2d\\u4e70\&quot;,\n                    \&quot;value\&quot;: 48,\n                    \&quot;textStyle\&quot;: {\n                        \&quot;normal\&quot;: {\n                            \&quot;color\&quot;: \&quot;rgb(79,65,92)\&quot;\n                        }\n                    }\n                },\n                {\n                    \&quot;name\&quot;: \&quot;\\u5206\\u6790\&quot;,\n                    \&quot;value\&quot;: 48,\n                    \&quot;textStyle\&quot;: {\n                        \&quot;normal\&quot;: {\n                            \&quot;color\&quot;: \&quot;rgb(24,34,158)\&quot;\n                        }\n                    }\n                },\n                {\n                    \&quot;name\&quot;: \&quot;\\u6709\\u5e8f\&quot;,\n                    \&quot;value\&quot;: 48,\n                    \&quot;textStyle\&quot;: {\n                        \&quot;normal\&quot;: {\n                            \&quot;color\&quot;: \&quot;rgb(106,146,99)\&quot;\n                        }\n                    }\n                },\n                {\n                    \&quot;name\&quot;: \&quot;\\u521b\\u4e1a\\u56ed\&quot;,\n                    \&quot;value\&quot;: 48,\n                    \&quot;textStyle\&quot;: {\n                        \&quot;normal\&quot;: {\n                            \&quot;color\&quot;: \&quot;rgb(94,85,103)\&quot;\n                        }\n                    }\n                },\n                {\n                    \&quot;name\&quot;: \&quot;\\u4f18\\u79c0\&quot;,\n                    \&quot;value\&quot;: 48,\n                    \&quot;textStyle\&quot;: {\n                        \&quot;normal\&quot;: {\n                            \&quot;color\&quot;: \&quot;rgb(147,0,29)\&quot;\n                        }\n                    }\n                },\n                {\n                    \&quot;name\&quot;: \&quot;\\u8f90\\u5c04\&quot;,\n                    \&quot;value\&quot;: 48,\n                    \&quot;textStyle\&quot;: {\n                        \&quot;normal\&quot;: {\n                            \&quot;color\&quot;: \&quot;rgb(0,159,155)\&quot;\n                        }\n                    }\n                },\n                {\n                    \&quot;name\&quot;: \&quot;\\u8bc4\\u4f30\&quot;,\n                    \&quot;value\&quot;: 48,\n                    \&quot;textStyle\&quot;: {\n                        \&quot;normal\&quot;: {\n                            \&quot;color\&quot;: \&quot;rgb(131,92,109)\&quot;\n                        }\n                    }\n                },\n                {\n                    \&quot;name\&quot;: \&quot;\\u826f\\u597d\&quot;,\n                    \&quot;value\&quot;: 48,\n                    \&quot;textStyle\&quot;: {\n                        \&quot;normal\&quot;: {\n                            \&quot;color\&quot;: \&quot;rgb(7,96,12)\&quot;\n                        }\n                    }\n                },\n                {\n                    \&quot;name\&quot;: \&quot;\\u5b97\\u9526\\u8000\&quot;,\n                    \&quot;value\&quot;: 48,\n                    \&quot;textStyle\&quot;: {\n                        \&quot;normal\&quot;: {\n                            \&quot;color\&quot;: \&quot;rgb(111,135,30)\&quot;\n                        }\n                    }\n                },\n                {\n                    \&quot;name\&quot;: \&quot;\\u63a5\\u5f85\&quot;,\n                    \&quot;value\&quot;: 48,\n                    \&quot;textStyle\&quot;: {\n                        \&quot;normal\&quot;: {\n                            \&quot;color\&quot;: \&quot;rgb(134,77,145)\&quot;\n                        }\n                    }\n                },\n                {\n                    \&quot;name\&quot;: \&quot;\\u6e38\\u5ba2\&quot;,\n                    \&quot;value\&quot;: 48,\n                    \&quot;textStyle\&quot;: {\n                        \&quot;normal\&quot;: {\n                            \&quot;color\&quot;: \&quot;rgb(45,156,3)\&quot;\n                        }\n                    }\n                },\n                {\n                    \&quot;name\&quot;: \&quot;\\u83b7\\u5f97\&quot;,\n                    \&quot;value\&quot;: 48,\n                    \&quot;textStyle\&quot;: {\n                        \&quot;normal\&quot;: {\n                            \&quot;color\&quot;: \&quot;rgb(33,8,34)\&quot;\n                        }\n                    }\n                },\n                {\n                    \&quot;name\&quot;: \&quot;\\u6811\\u7acb\&quot;,\n                    \&quot;value\&quot;: 48,\n                    \&quot;textStyle\&quot;: {\n                        \&quot;normal\&quot;: {\n                            \&quot;color\&quot;: \&quot;rgb(21,45,90)\&quot;\n                        }\n                    }\n                },\n                {\n                    \&quot;name\&quot;: \&quot;\\u673a\\u6784\&quot;,\n                    \&quot;value\&quot;: 48,\n                    \&quot;textStyle\&quot;: {\n                        \&quot;normal\&quot;: {\n                            \&quot;color\&quot;: \&quot;rgb(94,25,43)\&quot;\n                        }\n                    }\n                },\n                {\n                    \&quot;name\&quot;: \&quot;\\u6211\\u56fd\&quot;,\n                    \&quot;value\&quot;: 48,\n                    \&quot;textStyle\&quot;: {\n                        \&quot;normal\&quot;: {\n                            \&quot;color\&quot;: \&quot;rgb(143,58,23)\&quot;\n                        }\n                    }\n                },\n                {\n                    \&quot;name\&quot;: \&quot;\\u5f18\\u626c\&quot;,\n                    \&quot;value\&quot;: 48,\n                    \&quot;textStyle\&quot;: {\n                        \&quot;normal\&quot;: {\n                            \&quot;color\&quot;: \&quot;rgb(11,148,136)\&quot;\n                        }\n                    }\n                },\n                {\n                    \&quot;name\&quot;: \&quot;\\u80fd\\u591f\&quot;,\n                    \&quot;value\&quot;: 48,\n                    \&quot;textStyle\&quot;: {\n                        \&quot;normal\&quot;: {\n                            \&quot;color\&quot;: \&quot;rgb(128,57,135)\&quot;\n                        }\n                    }\n                },\n                {\n                    \&quot;name\&quot;: \&quot;\\u519c\\u8015\&quot;,\n                    \&quot;value\&quot;: 48,\n                    \&quot;textStyle\&quot;: {\n                        \&quot;normal\&quot;: {\n                            \&quot;color\&quot;: \&quot;rgb(6,143,64)\&quot;\n                        }\n                    }\n                },\n                {\n                    \&quot;name\&quot;: \&quot;\\u56f0\\u96be\&quot;,\n                    \&quot;value\&quot;: 48,\n                    \&quot;textStyle\&quot;: {\n                        \&quot;normal\&quot;: {\n                            \&quot;color\&quot;: \&quot;rgb(146,57,39)\&quot;\n                        }\n                    }\n                },\n                {\n                    \&quot;name\&quot;: \&quot;\\u4f9b\\u7ed9\&quot;,\n                    \&quot;value\&quot;: 48,\n                    \&quot;textStyle\&quot;: {\n                        \&quot;normal\&quot;: {\n                            \&quot;color\&quot;: \&quot;rgb(121,104,108)\&quot;\n                        }\n                    }\n                },\n                {\n                    \&quot;name\&quot;: \&quot;\\u7ed3\\u6784\\u6027\&quot;,\n                    \&quot;value\&quot;: 48,\n                    \&quot;textStyle\&quot;: {\n                        \&quot;normal\&quot;: {\n                            \&quot;color\&quot;: \&quot;rgb(88,109,145)\&quot;\n                        }\n                    }\n                },\n                {\n                    \&quot;name\&quot;: \&quot;\\u4e00\\u4f53\\u5316\&quot;,\n                    \&quot;value\&quot;: 48,\n                    \&quot;textStyle\&quot;: {\n                        \&quot;normal\&quot;: {\n                            \&quot;color\&quot;: \&quot;rgb(13,114,109)\&quot;\n                        }\n                    }\n                },\n                {\n                    \&quot;name\&quot;: \&quot;\\u76d1\\u7ba1\&quot;,\n                    \&quot;value\&quot;: 48,\n                    \&quot;textStyle\&quot;: {\n                        \&quot;normal\&quot;: {\n                            \&quot;color\&quot;: \&quot;rgb(128,0,153)\&quot;\n                        }\n                    }\n                },\n                {\n                    \&quot;name\&quot;: \&quot;\\u5355\\u4f4d\&quot;,\n                    \&quot;value\&quot;: 48,\n                    \&quot;textStyle\&quot;: {\n                        \&quot;normal\&quot;: {\n                            \&quot;color\&quot;: \&quot;rgb(55,23,147)\&quot;\n                        }\n                    }\n                },\n                {\n                    \&quot;name\&quot;: \&quot;\\u8d2d\\u9500\&quot;,\n                    \&quot;value\&quot;: 48,\n                    \&quot;textStyle\&quot;: {\n                        \&quot;normal\&quot;: {\n                            \&quot;color\&quot;: \&quot;rgb(52,127,102)\&quot;\n                        }\n                    }\n                },\n                {\n                    \&quot;name\&quot;: \&quot;\\u5305\\u88c5\&quot;,\n                    \&quot;value\&quot;: 48,\n                    \&quot;textStyle\&quot;: {\n                        \&quot;normal\&quot;: {\n                            \&quot;color\&quot;: \&quot;rgb(50,29,43)\&quot;\n                        }\n                    }\n                },\n                {\n                    \&quot;name\&quot;: \&quot;\\u9074\\u9009\&quot;,\n                    \&quot;value\&quot;: 48,\n                    \&quot;textStyle\&quot;: {\n                        \&quot;normal\&quot;: {\n                            \&quot;color\&quot;: \&quot;rgb(149,152,129)\&quot;\n                        }\n                    }\n                },\n                {\n                    \&quot;name\&quot;: \&quot;\\u63a5\\u53d7\&quot;,\n                    \&quot;value\&quot;: 48,\n                    \&quot;textStyle\&quot;: {\n                        \&quot;normal\&quot;: {\n                            \&quot;color\&quot;: \&quot;rgb(120,132,118)\&quot;\n                        }\n                    }\n                },\n                {\n                    \&quot;name\&quot;: \&quot;\\u52a8\\u6001\&quot;,\n                    \&quot;value\&quot;: 48,\n                    \&quot;textStyle\&quot;: {\n                        \&quot;normal\&quot;: {\n                            \&quot;color\&quot;: \&quot;rgb(61,72,6)\&quot;\n                        }\n                    }\n                },\n                {\n                    \&quot;name\&quot;: \&quot;\\u4eab\\u53d7\&quot;,\n                    \&quot;value\&quot;: 48,\n                    \&quot;textStyle\&quot;: {\n                        \&quot;normal\&quot;: {\n                            \&quot;color\&quot;: \&quot;rgb(157,27,77)\&quot;\n                        }\n                    }\n                },\n                {\n                    \&quot;name\&quot;: \&quot;\\u8015\\u5730\&quot;,\n                    \&quot;value\&quot;: 48,\n                    \&quot;textStyle\&quot;: {\n                        \&quot;normal\&quot;: {\n                            \&quot;color\&quot;: \&quot;rgb(46,118,10)\&quot;\n                        }\n                    }\n                },\n                {\n                    \&quot;name\&quot;: \&quot;\\u6c11\\u653f\\u90e8\&quot;,\n                    \&quot;value\&quot;: 48,\n                    \&quot;textStyle\&quot;: {\n                        \&quot;normal\&quot;: {\n                            \&quot;color\&quot;: \&quot;rgb(76,92,66)\&quot;\n                        }\n                    }\n                },\n                {\n                    \&quot;name\&quot;: \&quot;\\u5de5\\u5546\\u603b\\u5c40\&quot;,\n                    \&quot;value\&quot;: 48,\n                    \&quot;textStyle\&quot;: {\n                        \&quot;normal\&quot;: {\n                            \&quot;color\&quot;: \&quot;rgb(85,126,68)\&quot;\n                        }\n                    }\n                },\n                {\n                    \&quot;name\&quot;: \&quot;\\u6bd5\\u4e1a\\u751f\&quot;,\n                    \&quot;value\&quot;: 48,\n                    \&quot;textStyle\&quot;: {\n                        \&quot;normal\&quot;: {\n                            \&quot;color\&quot;: \&quot;rgb(96,90,80)\&quot;\n                        }\n                    }\n                },\n                {\n                    \&quot;name\&quot;: \&quot;\\u7a0e\\u52a1\\u603b\\u5c40\&quot;,\n                    \&quot;value\&quot;: 48,\n                    \&quot;textStyle\&quot;: {\n                        \&quot;normal\&quot;: {\n                            \&quot;color\&quot;: \&quot;rgb(47,92,128)\&quot;\n                        }\n                    }\n                },\n                {\n                    \&quot;name\&quot;: \&quot;\\u9762\\u5411\&quot;,\n                    \&quot;value\&quot;: 48,\n                    \&quot;textStyle\&quot;: {\n                        \&quot;normal\&quot;: {\n                            \&quot;color\&quot;: \&quot;rgb(109,80,139)\&quot;\n                        }\n                    }\n                },\n                {\n                    \&quot;name\&quot;: \&quot;\\u5168\\u5e74\&quot;,\n                    \&quot;value\&quot;: 36,\n                    \&quot;textStyle\&quot;: {\n                        \&quot;normal\&quot;: {\n                            \&quot;color\&quot;: \&quot;rgb(26,4,14)\&quot;\n                        }\n                    }\n                },\n                {\n                    \&quot;name\&quot;: \&quot;\\u5145\\u5206\\u5229\\u7528\&quot;,\n                    \&quot;value\&quot;: 36,\n                    \&quot;textStyle\&quot;: {\n                        \&quot;normal\&quot;: {\n                            \&quot;color\&quot;: \&quot;rgb(60,40,28)\&quot;\n                        }\n                    }\n                },\n                {\n                    \&quot;name\&quot;: \&quot;\\u6210\\u679c\&quot;,\n                    \&quot;value\&quot;: 36,\n                    \&quot;textStyle\&quot;: {\n                        \&quot;normal\&quot;: {\n                            \&quot;color\&quot;: \&quot;rgb(28,118,31)\&quot;\n                        }\n                    }\n                },\n                {\n                    \&quot;name\&quot;: \&quot;\\u6751\\u9547\&quot;,\n                    \&quot;value\&quot;: 36,\n                    \&quot;textStyle\&quot;: {\n                        \&quot;normal\&quot;: {\n                            \&quot;color\&quot;: \&quot;rgb(130,122,69)\&quot;\n                        }\n                    }\n                },\n                {\n                    \&quot;name\&quot;: \&quot;\\u9002\\u65f6\&quot;,\n                    \&quot;value\&quot;: 36,\n                    \&quot;textStyle\&quot;: {\n                        \&quot;normal\&quot;: {\n                            \&quot;color\&quot;: \&quot;rgb(41,11,107)\&quot;\n                        }\n                    }\n                },\n                {\n                    \&quot;name\&quot;: \&quot;\\u7ba1\\u7406\\u6c34\\u5e73\&quot;,\n                    \&quot;value\&quot;: 36,\n                    \&quot;textStyle\&quot;: {\n                        \&quot;normal\&quot;: {\n                            \&quot;color\&quot;: \&quot;rgb(70,49,9)\&quot;\n                        }\n                    }\n                },\n                {\n                    \&quot;name\&quot;: \&quot;\\u4e3b\\u52a8\&quot;,\n                    \&quot;value\&quot;: 36,\n                    \&quot;textStyle\&quot;: {\n                        \&quot;normal\&quot;: {\n                            \&quot;color\&quot;: \&quot;rgb(27,147,94)\&quot;\n                        }\n                    }\n                },\n                {\n                    \&quot;name\&quot;: \&quot;\\u8282\\u70b9\&quot;,\n                    \&quot;value\&quot;: 36,\n                    \&quot;textStyle\&quot;: {\n                        \&quot;normal\&quot;: {\n                            \&quot;color\&quot;: \&quot;rgb(80,46,30)\&quot;\n                        }\n                    }\n                },\n                {\n                    \&quot;name\&quot;: \&quot;\\u5207\\u5b9e\\u52a0\\u5f3a\&quot;,\n                    \&quot;value\&quot;: 36,\n                    \&quot;textStyle\&quot;: {\n                        \&quot;normal\&quot;: {\n                            \&quot;color\&quot;: \&quot;rgb(57,121,155)\&quot;\n                        }\n                    }\n                },\n                {\n                    \&quot;name\&quot;: \&quot;\\u5c55\\u9500\&quot;,\n                    \&quot;value\&quot;: 36,\n                    \&quot;textStyle\&quot;: {\n                        \&quot;normal\&quot;: {\n                            \&quot;color\&quot;: \&quot;rgb(121,88,72)\&quot;\n                        }\n                    }\n                },\n                {\n                    \&quot;name\&quot;: \&quot;\\u79d1\\u6280\\u56ed\\u533a\&quot;,\n                    \&quot;value\&quot;: 36,\n                    \&quot;textStyle\&quot;: {\n                        \&quot;normal\&quot;: {\n                            \&quot;color\&quot;: \&quot;rgb(35,80,96)\&quot;\n                        }\n                    }\n                },\n                {\n                    \&quot;name\&quot;: \&quot;\\u914d\\u5408\&quot;,\n                    \&quot;value\&quot;: 36,\n                    \&quot;textStyle\&quot;: {\n                        \&quot;normal\&quot;: {\n                            \&quot;color\&quot;: \&quot;rgb(90,130,51)\&quot;\n                        }\n                    }\n                },\n                {\n                    \&quot;name\&quot;: \&quot;\\u7535\\u5546\&quot;,\n                    \&quot;value\&quot;: 36,\n                    \&quot;textStyle\&quot;: {\n                        \&quot;normal\&quot;: {\n                            \&quot;color\&quot;: \&quot;rgb(66,34,22)\&quot;\n                        }\n                    }\n                },\n                {\n                    \&quot;name\&quot;: \&quot;\\u60e0\\u519c\&quot;,\n                    \&quot;value\&quot;: 36,\n                    \&quot;textStyle\&quot;: {\n                        \&quot;normal\&quot;: {\n                            \&quot;color\&quot;: \&quot;rgb(26,57,36)\&quot;\n                        }\n                    }\n                },\n                {\n                    \&quot;name\&quot;: \&quot;\\u6570\\u636e\&quot;,\n                    \&quot;value\&quot;: 36,\n                    \&quot;textStyle\&quot;: {\n                        \&quot;normal\&quot;: {\n                            \&quot;color\&quot;: \&quot;rgb(34,47,25)\&quot;\n                        }\n                    }\n                },\n                {\n                    \&quot;name\&quot;: \&quot;\\u884c\\u52a8\\u8ba1\\u5212\&quot;,\n                    \&quot;value\&quot;: 36,\n                    \&quot;textStyle\&quot;: {\n                        \&quot;normal\&quot;: {\n                            \&quot;color\&quot;: \&quot;rgb(59,48,73)\&quot;\n                        }\n                    }\n                },\n                {\n                    \&quot;name\&quot;: \&quot;\\u5b75\\u5316\&quot;,\n                    \&quot;value\&quot;: 36,\n                    \&quot;textStyle\&quot;: {\n                        \&quot;normal\&quot;: {\n                            \&quot;color\&quot;: \&quot;rgb(113,61,64)\&quot;\n                        }\n                    }\n                },\n                {\n                    \&quot;name\&quot;: \&quot;\\u4ea7\\u6743\&quot;,\n                    \&quot;value\&quot;: 36,\n                    \&quot;textStyle\&quot;: {\n                        \&quot;normal\&quot;: {\n                            \&quot;color\&quot;: \&quot;rgb(116,16,5)\&quot;\n                        }\n                    }\n                },\n                {\n                    \&quot;name\&quot;: \&quot;\\u5f71\\u54cd\\u529b\&quot;,\n                    \&quot;value\&quot;: 36,\n                    \&quot;textStyle\&quot;: {\n                        \&quot;normal\&quot;: {\n                            \&quot;color\&quot;: \&quot;rgb(60,154,152)\&quot;\n                        }\n                    }\n                },\n                {\n                    \&quot;name\&quot;: \&quot;\\u6bcf\\u5e74\&quot;,\n                    \&quot;value\&quot;: 36,\n                    \&quot;textStyle\&quot;: {\n                        \&quot;normal\&quot;: {\n                            \&quot;color\&quot;: \&quot;rgb(136,117,66)\&quot;\n                        }\n                    }\n                },\n                {\n                    \&quot;name\&quot;: \&quot;\\u7980\\u8d4b\&quot;,\n                    \&quot;value\&quot;: 36,\n                    \&quot;textStyle\&quot;: {\n                        \&quot;normal\&quot;: {\n                            \&quot;color\&quot;: \&quot;rgb(58,107,18)\&quot;\n                        }\n                    }\n                },\n                {\n                    \&quot;name\&quot;: \&quot;\\u7740\\u529b\&quot;,\n                    \&quot;value\&quot;: 36,\n                    \&quot;textStyle\&quot;: {\n                        \&quot;normal\&quot;: {\n                            \&quot;color\&quot;: \&quot;rgb(131,123,22)\&quot;\n                        }\n                    }\n                },\n                {\n                    \&quot;name\&quot;: \&quot;\\u505a\\u597d\&quot;,\n                    \&quot;value\&quot;: 36,\n                    \&quot;textStyle\&quot;: {\n                        \&quot;normal\&quot;: {\n                            \&quot;color\&quot;: \&quot;rgb(141,32,54)\&quot;\n                        }\n                    }\n                },\n                {\n                    \&quot;name\&quot;: \&quot;\\u5b9a\\u70b9\&quot;,\n                    \&quot;value\&quot;: 36,\n                    \&quot;textStyle\&quot;: {\n                        \&quot;normal\&quot;: {\n                            \&quot;color\&quot;: \&quot;rgb(20,34,66)\&quot;\n                        }\n                    }\n                },\n                {\n                    \&quot;name\&quot;: \&quot;\\u603b\\u793e\&quot;,\n                    \&quot;value\&quot;: 36,\n                    \&quot;textStyle\&quot;: {\n                        \&quot;normal\&quot;: {\n                            \&quot;color\&quot;: \&quot;rgb(126,56,126)\&quot;\n                        }\n                    }\n                },\n                {\n                    \&quot;name\&quot;: \&quot;\\u4fbf\\u5229\&quot;,\n                    \&quot;value\&quot;: 36,\n                    \&quot;textStyle\&quot;: {\n                        \&quot;normal\&quot;: {\n                            \&quot;color\&quot;: \&quot;rgb(58,151,75)\&quot;\n                        }\n                    }\n                },\n                {\n                    \&quot;name\&quot;: \&quot;\\u5b9e\\u60e0\&quot;,\n                    \&quot;value\&quot;: 36,\n                    \&quot;textStyle\&quot;: {\n                        \&quot;normal\&quot;: {\n                            \&quot;color\&quot;: \&quot;rgb(9,127,31)\&quot;\n                        }\n                    }\n                },\n                {\n                    \&quot;name\&quot;: \&quot;\\u519c\\u673a\&quot;,\n                    \&quot;value\&quot;: 36,\n                    \&quot;textStyle\&quot;: {\n                        \&quot;normal\&quot;: {\n                            \&quot;color\&quot;: \&quot;rgb(159,96,58)\&quot;\n                        }\n                    }\n                },\n                {\n                    \&quot;name\&quot;: \&quot;\\u96c6\\u56e2\&quot;,\n                    \&quot;value\&quot;: 36,\n                    \&quot;textStyle\&quot;: {\n                        \&quot;normal\&quot;: {\n                            \&quot;color\&quot;: \&quot;rgb(17,111,53)\&quot;\n                        }\n                    }\n                },\n                {\n                    \&quot;name\&quot;: \&quot;\\u90e8\\u5206\&quot;,\n                    \&quot;value\&quot;: 36,\n                    \&quot;textStyle\&quot;: {\n                        \&quot;normal\&quot;: {\n                            \&quot;color\&quot;: \&quot;rgb(7,18,56)\&quot;\n                        }\n                    }\n                },\n                {\n                    \&quot;name\&quot;: \&quot;\\u81ea\\u6cbb\\u533a\&quot;,\n                    \&quot;value\&quot;: 36,\n                    \&quot;textStyle\&quot;: {\n                        \&quot;normal\&quot;: {\n                            \&quot;color\&quot;: \&quot;rgb(127,106,72)\&quot;\n                        }\n                    }\n                },\n                {\n                    \&quot;name\&quot;: \&quot;\\u4e00\\u53f7\&quot;,\n                    \&quot;value\&quot;: 36,\n                    \&quot;textStyle\&quot;: {\n                        \&quot;normal\&quot;: {\n                            \&quot;color\&quot;: \&quot;rgb(45,77,110)\&quot;\n                        }\n                    }\n                },\n                {\n                    \&quot;name\&quot;: \&quot;\\u5343\\u4e61\&quot;,\n                    \&quot;value\&quot;: 36,\n                    \&quot;textStyle\&quot;: {\n                        \&quot;normal\&quot;: {\n                            \&quot;color\&quot;: \&quot;rgb(114,14,117)\&quot;\n                        }\n                    }\n                },\n                {\n                    \&quot;name\&quot;: \&quot;\\u4e07\\u6751\&quot;,\n                    \&quot;value\&quot;: 36,\n                    \&quot;textStyle\&quot;: {\n                        \&quot;normal\&quot;: {\n                            \&quot;color\&quot;: \&quot;rgb(142,24,53)\&quot;\n                        }\n                    }\n                },\n                {\n                    \&quot;name\&quot;: \&quot;\\u7533\\u62a5\&quot;,\n                    \&quot;value\&quot;: 36,\n                    \&quot;textStyle\&quot;: {\n                        \&quot;normal\&quot;: {\n                            \&quot;color\&quot;: \&quot;rgb(126,41,124)\&quot;\n                        }\n                    }\n                },\n                {\n                    \&quot;name\&quot;: \&quot;\\u6708\\u5e95\&quot;,\n                    \&quot;value\&quot;: 36,\n                    \&quot;textStyle\&quot;: {\n                        \&quot;normal\&quot;: {\n                            \&quot;color\&quot;: \&quot;rgb(29,71,158)\&quot;\n                        }\n                    }\n                },\n                {\n                    \&quot;name\&quot;: \&quot;\\u6210\\u529f\&quot;,\n                    \&quot;value\&quot;: 36,\n                    \&quot;textStyle\&quot;: {\n                        \&quot;normal\&quot;: {\n                            \&quot;color\&quot;: \&quot;rgb(81,6,82)\&quot;\n                        }\n                    }\n                },\n                {\n                    \&quot;name\&quot;: \&quot;\\u519c\\u6797\\u7267\\u6e14\\u4e1a\&quot;,\n                    \&quot;value\&quot;: 36,\n                    \&quot;textStyle\&quot;: {\n                        \&quot;normal\&quot;: {\n                            \&quot;color\&quot;: \&quot;rgb(110,33,64)\&quot;\n                        }\n                    }\n                },\n                {\n                    \&quot;name\&quot;: \&quot;\\u603b\\u4ea7\\u503c\&quot;,\n                    \&quot;value\&quot;: 36,\n                    \&quot;textStyle\&quot;: {\n                        \&quot;normal\&quot;: {\n                            \&quot;color\&quot;: \&quot;rgb(1,28,68)\&quot;\n                        }\n                    }\n                },\n                {\n                    \&quot;name\&quot;: \&quot;\\u4e3b\\u8425\\u4e1a\\u52a1\&quot;,\n                    \&quot;value\&quot;: 36,\n                    \&quot;textStyle\&quot;: {\n                        \&quot;normal\&quot;: {\n                            \&quot;color\&quot;: \&quot;rgb(60,88,142)\&quot;\n                        }\n                    }\n                },\n                {\n                    \&quot;name\&quot;: \&quot;\\u56e0\\u7d20\&quot;,\n                    \&quot;value\&quot;: 36,\n                    \&quot;textStyle\&quot;: {\n                        \&quot;normal\&quot;: {\n                            \&quot;color\&quot;: \&quot;rgb(69,71,69)\&quot;\n                        }\n                    }\n                },\n                {\n                    \&quot;name\&quot;: \&quot;\\u7a7a\\u95f4\&quot;,\n                    \&quot;value\&quot;: 36,\n                    \&quot;textStyle\&quot;: {\n                        \&quot;normal\&quot;: {\n                            \&quot;color\&quot;: \&quot;rgb(17,46,11)\&quot;\n                        }\n                    }\n                },\n                {\n                    \&quot;name\&quot;: \&quot;\\u6709\\u6548\\u9014\\u5f84\&quot;,\n                    \&quot;value\&quot;: 36,\n                    \&quot;textStyle\&quot;: {\n                        \&quot;normal\&quot;: {\n                            \&quot;color\&quot;: \&quot;rgb(153,47,140)\&quot;\n                        }\n                    }\n                },\n                {\n                    \&quot;name\&quot;: \&quot;\\u4eba\\u53e3\&quot;,\n                    \&quot;value\&quot;: 36,\n                    \&quot;textStyle\&quot;: {\n                        \&quot;normal\&quot;: {\n                            \&quot;color\&quot;: \&quot;rgb(28,144,67)\&quot;\n                        }\n                    }\n                },\n                {\n                    \&quot;name\&quot;: \&quot;\\u52aa\\u529b\&quot;,\n                    \&quot;value\&quot;: 36,\n                    \&quot;textStyle\&quot;: {\n                        \&quot;normal\&quot;: {\n                            \&quot;color\&quot;: \&quot;rgb(86,14,100)\&quot;\n                        }\n                    }\n                },\n                {\n                    \&quot;name\&quot;: \&quot;\\u6fc0\\u53d1\&quot;,\n                    \&quot;value\&quot;: 36,\n                    \&quot;textStyle\&quot;: {\n                        \&quot;normal\&quot;: {\n                            \&quot;color\&quot;: \&quot;rgb(152,132,16)\&quot;\n                        }\n                    }\n                },\n                {\n                    \&quot;name\&quot;: \&quot;\\u66f4\\u597d\&quot;,\n                    \&quot;value\&quot;: 36,\n                    \&quot;textStyle\&quot;: {\n                        \&quot;normal\&quot;: {\n                            \&quot;color\&quot;: \&quot;rgb(17,5,152)\&quot;\n                        }\n                    }\n                },\n                {\n                    \&quot;name\&quot;: \&quot;\\u7b7e\\u8ba2\&quot;,\n                    \&quot;value\&quot;: 36,\n                    \&quot;textStyle\&quot;: {\n                        \&quot;normal\&quot;: {\n                            \&quot;color\&quot;: \&quot;rgb(156,13,17)\&quot;\n                        }\n                    }\n                },\n                {\n                    \&quot;name\&quot;: \&quot;\\u89c4\\u6a21\\u5316\&quot;,\n                    \&quot;value\&quot;: 36,\n                    \&quot;textStyle\&quot;: {\n                        \&quot;normal\&quot;: {\n                            \&quot;color\&quot;: \&quot;rgb(141,67,48)\&quot;\n                        }\n                    }\n                },\n                {\n                    \&quot;name\&quot;: \&quot;\\u4f9b\\u5e94\\u94fe\&quot;,\n                    \&quot;value\&quot;: 36,\n                    \&quot;textStyle\&quot;: {\n                        \&quot;normal\&quot;: {\n                            \&quot;color\&quot;: \&quot;rgb(79,59,100)\&quot;\n                        }\n                    }\n                },\n                {\n                    \&quot;name\&quot;: \&quot;\\u6309\\u80a1\&quot;,\n                    \&quot;value\&quot;: 36,\n                    \&quot;textStyle\&quot;: {\n                        \&quot;normal\&quot;: {\n                            \&quot;color\&quot;: \&quot;rgb(157,116,54)\&quot;\n                        }\n                    }\n                },\n                {\n                    \&quot;name\&quot;: \&quot;\\u5206\\u914d\&quot;,\n                    \&quot;value\&quot;: 36,\n                    \&quot;textStyle\&quot;: {\n                        \&quot;normal\&quot;: {\n                            \&quot;color\&quot;: \&quot;rgb(73,34,138)\&quot;\n                        }\n                    }\n                },\n                {\n                    \&quot;name\&quot;: \&quot;\\u91cf\\u5316\&quot;,\n                    \&quot;value\&quot;: 36,\n                    \&quot;textStyle\&quot;: {\n                        \&quot;normal\&quot;: {\n                            \&quot;color\&quot;: \&quot;rgb(109,45,109)\&quot;\n                        }\n                    }\n                },\n                {\n                    \&quot;name\&quot;: \&quot;\\u5230\\u6237\&quot;,\n                    \&quot;value\&quot;: 36,\n                    \&quot;textStyle\&quot;: {\n                        \&quot;normal\&quot;: {\n                            \&quot;color\&quot;: \&quot;rgb(15,20,103)\&quot;\n                        }\n                    }\n                },\n                {\n                    \&quot;name\&quot;: \&quot;\\u4f53\\u5236\&quot;,\n                    \&quot;value\&quot;: 36,\n                    \&quot;textStyle\&quot;: {\n                        \&quot;normal\&quot;: {\n                            \&quot;color\&quot;: \&quot;rgb(120,148,85)\&quot;\n                        }\n                    }\n                },\n                {\n                    \&quot;name\&quot;: \&quot;\\u5141\\u8bb8\&quot;,\n                    \&quot;value\&quot;: 36,\n                    \&quot;textStyle\&quot;: {\n                        \&quot;normal\&quot;: {\n                            \&quot;color\&quot;: \&quot;rgb(65,154,43)\&quot;\n                        }\n                    }\n                },\n                {\n                    \&quot;name\&quot;: \&quot;\\u89c2\\u5149\&quot;,\n                    \&quot;value\&quot;: 36,\n                    \&quot;textStyle\&quot;: {\n                        \&quot;normal\&quot;: {\n                            \&quot;color\&quot;: \&quot;rgb(108,77,44)\&quot;\n                        }\n                    }\n                },\n                {\n                    \&quot;name\&quot;: \&quot;\\u5956\\u52b1\&quot;,\n                    \&quot;value\&quot;: 36,\n                    \&quot;textStyle\&quot;: {\n                        \&quot;normal\&quot;: {\n                            \&quot;color\&quot;: \&quot;rgb(72,104,10)\&quot;\n                        }\n                    }\n                },\n                {\n                    \&quot;name\&quot;: \&quot;\\u6539\\u5584\&quot;,\n                    \&quot;value\&quot;: 36,\n                    \&quot;textStyle\&quot;: {\n                        \&quot;normal\&quot;: {\n                            \&quot;color\&quot;: \&quot;rgb(39,149,63)\&quot;\n                        }\n                    }\n                },\n                {\n                    \&quot;name\&quot;: \&quot;\\u4ef7\\u683c\&quot;,\n                    \&quot;value\&quot;: 36,\n                    \&quot;textStyle\&quot;: {\n                        \&quot;normal\&quot;: {\n                            \&quot;color\&quot;: \&quot;rgb(144,121,115)\&quot;\n                        }\n                    }\n                },\n                {\n                    \&quot;name\&quot;: \&quot;\\u516c\\u5171\&quot;,\n                    \&quot;value\&quot;: 36,\n                    \&quot;textStyle\&quot;: {\n                        \&quot;normal\&quot;: {\n                            \&quot;color\&quot;: \&quot;rgb(152,61,90)\&quot;\n                        }\n                    }\n                },\n                {\n                    \&quot;name\&quot;: \&quot;\\u5b9a\\u5236\&quot;,\n                    \&quot;value\&quot;: 36,\n                    \&quot;textStyle\&quot;: {\n                        \&quot;normal\&quot;: {\n                            \&quot;color\&quot;: \&quot;rgb(62,48,6)\&quot;\n                        }\n                    }\n                },\n                {\n                    \&quot;name\&quot;: \&quot;\\u5df2\\u6709\&quot;,\n                    \&quot;value\&quot;: 36,\n                    \&quot;textStyle\&quot;: {\n                        \&quot;normal\&quot;: {\n                            \&quot;color\&quot;: \&quot;rgb(75,23,136)\&quot;\n                        }\n                    }\n                },\n                {\n                    \&quot;name\&quot;: \&quot;\\u5145\\u5206\&quot;,\n                    \&quot;value\&quot;: 36,\n                    \&quot;textStyle\&quot;: {\n                        \&quot;normal\&quot;: {\n                            \&quot;color\&quot;: \&quot;rgb(133,82,140)\&quot;\n                        }\n                    }\n                },\n                {\n                    \&quot;name\&quot;: \&quot;\\u517b\\u6b96\&quot;,\n                    \&quot;value\&quot;: 36,\n                    \&quot;textStyle\&quot;: {\n                        \&quot;normal\&quot;: {\n                            \&quot;color\&quot;: \&quot;rgb(152,84,117)\&quot;\n                        }\n                    }\n                },\n                {\n                    \&quot;name\&quot;: \&quot;\\u7ed3\\u6784\&quot;,\n                    \&quot;value\&quot;: 36,\n                    \&quot;textStyle\&quot;: {\n                        \&quot;normal\&quot;: {\n                            \&quot;color\&quot;: \&quot;rgb(26,141,12)\&quot;\n                        }\n                    }\n                },\n                {\n                    \&quot;name\&quot;: \&quot;\\u5e9f\\u5f03\\u7269\&quot;,\n                    \&quot;value\&quot;: 36,\n                    \&quot;textStyle\&quot;: {\n                        \&quot;normal\&quot;: {\n                            \&quot;color\&quot;: \&quot;rgb(18,103,153)\&quot;\n                        }\n                    }\n                },\n                {\n                    \&quot;name\&quot;: \&quot;\\u7edf\\u4e00\&quot;,\n                    \&quot;value\&quot;: 36,\n                    \&quot;textStyle\&quot;: {\n                        \&quot;normal\&quot;: {\n                            \&quot;color\&quot;: \&quot;rgb(43,134,132)\&quot;\n                        }\n                    }\n                },\n                {\n                    \&quot;name\&quot;: \&quot;\\u4e94\\u662f\&quot;,\n                    \&quot;value\&quot;: 36,\n                    \&quot;textStyle\&quot;: {\n                        \&quot;normal\&quot;: {\n                            \&quot;color\&quot;: \&quot;rgb(153,88,97)\&quot;\n                        }\n                    }\n                },\n                {\n                    \&quot;name\&quot;: \&quot;\\u660e\\u663e\&quot;,\n                    \&quot;value\&quot;: 36,\n                    \&quot;textStyle\&quot;: {\n                        \&quot;normal\&quot;: {\n                            \&quot;color\&quot;: \&quot;rgb(12,122,93)\&quot;\n                        }\n                    }\n                },\n                {\n                    \&quot;name\&quot;: \&quot;\\u57ce\\u9547\&quot;,\n                    \&quot;value\&quot;: 36,\n                    \&quot;textStyle\&quot;: {\n                        \&quot;normal\&quot;: {\n                            \&quot;color\&quot;: \&quot;rgb(145,130,23)\&quot;\n                        }\n                    }\n                },\n                {\n                    \&quot;name\&quot;: \&quot;\\u62a5\\u544a\&quot;,\n                    \&quot;value\&quot;: 36,\n                    \&quot;textStyle\&quot;: {\n                        \&quot;normal\&quot;: {\n                            \&quot;color\&quot;: \&quot;rgb(122,63,99)\&quot;\n                        }\n                    }\n                },\n                {\n                    \&quot;name\&quot;: \&quot;\\u610f\\u4e49\&quot;,\n                    \&quot;value\&quot;: 36,\n                    \&quot;textStyle\&quot;: {\n                        \&quot;normal\&quot;: {\n                            \&quot;color\&quot;: \&quot;rgb(156,63,49)\&quot;\n                        }\n                    }\n                },\n                {\n                    \&quot;name\&quot;: \&quot;\\u53d6\\u5f97\&quot;,\n                    \&quot;value\&quot;: 36,\n                    \&quot;textStyle\&quot;: {\n                        \&quot;normal\&quot;: {\n                            \&quot;color\&quot;: \&quot;rgb(60,80,68)\&quot;\n                        }\n                    }\n                },\n                {\n                    \&quot;name\&quot;: \&quot;\\u6210\\u6548\&quot;,\n                    \&quot;value\&quot;: 36,\n                    \&quot;textStyle\&quot;: {\n                        \&quot;normal\&quot;: {\n                            \&quot;color\&quot;: \&quot;rgb(36,7,67)\&quot;\n                        }\n                    }\n                },\n                {\n                    \&quot;name\&quot;: \&quot;\\u5230\\u4f4d\&quot;,\n                    \&quot;value\&quot;: 36,\n                    \&quot;textStyle\&quot;: {\n                        \&quot;normal\&quot;: {\n                            \&quot;color\&quot;: \&quot;rgb(8,13,37)\&quot;\n                        }\n                    }\n                },\n                {\n                    \&quot;name\&quot;: \&quot;\\u4ea7\\u52a0\\u9500\&quot;,\n                    \&quot;value\&quot;: 36,\n                    \&quot;textStyle\&quot;: {\n                        \&quot;normal\&quot;: {\n                            \&quot;color\&quot;: \&quot;rgb(124,95,68)\&quot;\n                        }\n                    }\n                },\n                {\n                    \&quot;name\&quot;: \&quot;\\u8854\\u63a5\&quot;,\n                    \&quot;value\&quot;: 36,\n                    \&quot;textStyle\&quot;: {\n                        \&quot;normal\&quot;: {\n                            \&quot;color\&quot;: \&quot;rgb(26,34,61)\&quot;\n                        }\n                    }\n                },\n                {\n                    \&quot;name\&quot;: \&quot;\\u6548\\u76ca\&quot;,\n                    \&quot;value\&quot;: 36,\n                    \&quot;textStyle\&quot;: {\n                        \&quot;normal\&quot;: {\n                            \&quot;color\&quot;: \&quot;rgb(44,35,51)\&quot;\n                        }\n                    }\n                },\n                {\n                    \&quot;name\&quot;: \&quot;\\u52a8\\u80fd\&quot;,\n                    \&quot;value\&quot;: 36,\n                    \&quot;textStyle\&quot;: {\n                        \&quot;normal\&quot;: {\n                            \&quot;color\&quot;: \&quot;rgb(105,151,145)\&quot;\n                        }\n                    }\n                },\n                {\n                    \&quot;name\&quot;: \&quot;\\u57fa\\u5728\&quot;,\n                    \&quot;value\&quot;: 36,\n                    \&quot;textStyle\&quot;: {\n                        \&quot;normal\&quot;: {\n                            \&quot;color\&quot;: \&quot;rgb(125,147,94)\&quot;\n                        }\n                    }\n                },\n                {\n                    \&quot;name\&quot;: \&quot;\\u60e0\\u5728\&quot;,\n                    \&quot;value\&quot;: 36,\n                    \&quot;textStyle\&quot;: {\n                        \&quot;normal\&quot;: {\n                            \&quot;color\&quot;: \&quot;rgb(42,33,138)\&quot;\n                        }\n                    }\n                },\n                {\n                    \&quot;name\&quot;: \&quot;\\u5229\\u5728\&quot;,\n                    \&quot;value\&quot;: 36,\n                    \&quot;textStyle\&quot;: {\n                        \&quot;normal\&quot;: {\n                            \&quot;color\&quot;: \&quot;rgb(148,128,107)\&quot;\n                        }\n                    }\n                },\n                {\n                    \&quot;name\&quot;: \&quot;\\u52a8\\u529b\&quot;,\n                    \&quot;value\&quot;: 36,\n                    \&quot;textStyle\&quot;: {\n                        \&quot;normal\&quot;: {\n                            \&quot;color\&quot;: \&quot;rgb(10,156,155)\&quot;\n                        }\n                    }\n                },\n                {\n                    \&quot;name\&quot;: \&quot;\\u53d1\\u529b\&quot;,\n                    \&quot;value\&quot;: 36,\n                    \&quot;textStyle\&quot;: {\n                        \&quot;normal\&quot;: {\n                            \&quot;color\&quot;: \&quot;rgb(54,74,76)\&quot;\n                        }\n                    }\n                },\n                {\n                    \&quot;name\&quot;: \&quot;\\u519c\\u60e0\\u519c\&quot;,\n                    \&quot;value\&quot;: 36,\n                    \&quot;textStyle\&quot;: {\n                        \&quot;normal\&quot;: {\n                            \&quot;color\&quot;: \&quot;rgb(155,145,58)\&quot;\n                        }\n                    }\n                },\n                {\n                    \&quot;name\&quot;: \&quot;\\u591a\\u6837\&quot;,\n                    \&quot;value\&quot;: 36,\n                    \&quot;textStyle\&quot;: {\n                        \&quot;normal\&quot;: {\n                            \&quot;color\&quot;: \&quot;rgb(160,69,10)\&quot;\n                        }\n                    }\n                },\n                {\n                    \&quot;name\&quot;: \&quot;\\u8d22\\u7a0e\&quot;,\n                    \&quot;value\&quot;: 36,\n                    \&quot;textStyle\&quot;: {\n                        \&quot;normal\&quot;: {\n                            \&quot;color\&quot;: \&quot;rgb(136,73,40)\&quot;\n                        }\n                    }\n                },\n                {\n                    \&quot;name\&quot;: \&quot;\\u7ec6\\u5316\&quot;,\n                    \&quot;value\&quot;: 36,\n                    \&quot;textStyle\&quot;: {\n                        \&quot;normal\&quot;: {\n                            \&quot;color\&quot;: \&quot;rgb(125,86,151)\&quot;\n                        }\n                    }\n                },\n                {\n                    \&quot;name\&quot;: \&quot;\\u4e3e\\u63aa\&quot;,\n                    \&quot;value\&quot;: 36,\n                    \&quot;textStyle\&quot;: {\n                        \&quot;normal\&quot;: {\n                            \&quot;color\&quot;: \&quot;rgb(45,110,1)\&quot;\n                        }\n                    }\n                },\n                {\n                    \&quot;name\&quot;: \&quot;\\u8fdb\\u6751\&quot;,\n                    \&quot;value\&quot;: 36,\n                    \&quot;textStyle\&quot;: {\n                        \&quot;normal\&quot;: {\n                            \&quot;color\&quot;: \&quot;rgb(100,84,117)\&quot;\n                        }\n                    }\n                },\n                {\n                    \&quot;name\&quot;: \&quot;\\u4f01\\u4e1a\\u5bb6\&quot;,\n                    \&quot;value\&quot;: 36,\n                    \&quot;textStyle\&quot;: {\n                        \&quot;normal\&quot;: {\n                            \&quot;color\&quot;: \&quot;rgb(110,84,75)\&quot;\n                        }\n                    }\n                },\n                {\n                    \&quot;name\&quot;: \&quot;\\u5927\\u8d5b\&quot;,\n                    \&quot;value\&quot;: 36,\n                    \&quot;textStyle\&quot;: {\n                        \&quot;normal\&quot;: {\n                            \&quot;color\&quot;: \&quot;rgb(115,56,58)\&quot;\n                        }\n                    }\n                },\n                {\n                    \&quot;name\&quot;: \&quot;\\u5c55\\u793a\&quot;,\n                    \&quot;value\&quot;: 36,\n                    \&quot;textStyle\&quot;: {\n                        \&quot;normal\&quot;: {\n                            \&quot;color\&quot;: \&quot;rgb(37,58,36)\&quot;\n                        }\n                    }\n                },\n                {\n                    \&quot;name\&quot;: \&quot;\\u8f7d\\u4f53\&quot;,\n                    \&quot;value\&quot;: 36,\n                    \&quot;textStyle\&quot;: {\n                        \&quot;normal\&quot;: {\n                            \&quot;color\&quot;: \&quot;rgb(33,66,53)\&quot;\n                        }\n                    }\n                },\n                {\n                    \&quot;name\&quot;: \&quot;\\u5408\\u4f5c\\u5236\&quot;,\n                    \&quot;value\&quot;: 36,\n                    \&quot;textStyle\&quot;: {\n                        \&quot;normal\&quot;: {\n                            \&quot;color\&quot;: \&quot;rgb(86,100,9)\&quot;\n                        }\n                    }\n                },\n                {\n                    \&quot;name\&quot;: \&quot;\\u80a1\\u4efd\\u5236\&quot;,\n                    \&quot;value\&quot;: 36,\n                    \&quot;textStyle\&quot;: {\n                        \&quot;normal\&quot;: {\n                            \&quot;color\&quot;: \&quot;rgb(33,37,56)\&quot;\n                        }\n                    }\n                },\n                {\n                    \&quot;name\&quot;: \&quot;\\u89c4\\u8303\&quot;,\n                    \&quot;value\&quot;: 36,\n                    \&quot;textStyle\&quot;: {\n                        \&quot;normal\&quot;: {\n                            \&quot;color\&quot;: \&quot;rgb(95,12,55)\&quot;\n                        }\n                    }\n                },\n                {\n                    \&quot;name\&quot;: \&quot;\\u884c\\u4e1a\&quot;,\n                    \&quot;value\&quot;: 36,\n                    \&quot;textStyle\&quot;: {\n                        \&quot;normal\&quot;: {\n                            \&quot;color\&quot;: \&quot;rgb(28,42,13)\&quot;\n                        }\n                    }\n                },\n                {\n                    \&quot;name\&quot;: \&quot;\\u7763\\u4fc3\&quot;,\n                    \&quot;value\&quot;: 36,\n                    \&quot;textStyle\&quot;: {\n                        \&quot;normal\&quot;: {\n                            \&quot;color\&quot;: \&quot;rgb(80,77,40)\&quot;\n                        }\n                    }\n                },\n                {\n                    \&quot;name\&quot;: \&quot;\\u53d1\\u5e03\\u4f1a\&quot;,\n                    \&quot;value\&quot;: 36,\n                    \&quot;textStyle\&quot;: {\n                        \&quot;normal\&quot;: {\n                            \&quot;color\&quot;: \&quot;rgb(107,118,13)\&quot;\n                        }\n                    }\n                },\n                {\n                    \&quot;name\&quot;: \&quot;\\u84ec\\u52c3\\u53d1\\u5c55\&quot;,\n                    \&quot;value\&quot;: 36,\n                    \&quot;textStyle\&quot;: {\n                        \&quot;normal\&quot;: {\n                            \&quot;color\&quot;: \&quot;rgb(27,157,133)\&quot;\n                        }\n                    }\n                },\n                {\n                    \&quot;name\&quot;: \&quot;\\u4e07\\u4eba\&quot;,\n                    \&quot;value\&quot;: 36,\n                    \&quot;textStyle\&quot;: {\n                        \&quot;normal\&quot;: {\n                            \&quot;color\&quot;: \&quot;rgb(65,78,93)\&quot;\n                        }\n                    }\n                },\n                {\n                    \&quot;name\&quot;: \&quot;\\u5341\\u4e09\&quot;,\n                    \&quot;value\&quot;: 36,\n                    \&quot;textStyle\&quot;: {\n                        \&quot;normal\&quot;: {\n                            \&quot;color\&quot;: \&quot;rgb(14,55,41)\&quot;\n                        }\n                    }\n                },\n                {\n                    \&quot;name\&quot;: \&quot;\\u7279\\u522b\&quot;,\n                    \&quot;value\&quot;: 36,\n                    \&quot;textStyle\&quot;: {\n                        \&quot;normal\&quot;: {\n                            \&quot;color\&quot;: \&quot;rgb(14,158,63)\&quot;\n                        }\n                    }\n                },\n                {\n                    \&quot;name\&quot;: \&quot;\\u79d1\\u6280\\u6210\\u679c\&quot;,\n                    \&quot;value\&quot;: 36,\n                    \&quot;textStyle\&quot;: {\n                        \&quot;normal\&quot;: {\n                            \&quot;color\&quot;: \&quot;rgb(148,30,66)\&quot;\n                        }\n                    }\n                },\n                {\n                    \&quot;name\&quot;: \&quot;\\u6280\\u80fd\&quot;,\n                    \&quot;value\&quot;: 36,\n                    \&quot;textStyle\&quot;: {\n                        \&quot;normal\&quot;: {\n                            \&quot;color\&quot;: \&quot;rgb(108,128,66)\&quot;\n                        }\n                    }\n                },\n                {\n                    \&quot;name\&quot;: \&quot;\\u516c\\u5171\\u8bbe\\u65bd\&quot;,\n                    \&quot;value\&quot;: 36,\n                    \&quot;textStyle\&quot;: {\n                        \&quot;normal\&quot;: {\n                            \&quot;color\&quot;: \&quot;rgb(6,103,55)\&quot;\n                        }\n                    }\n                },\n                {\n                    \&quot;name\&quot;: \&quot;\\u6539\\u9020\&quot;,\n                    \&quot;value\&quot;: 36,\n                    \&quot;textStyle\&quot;: {\n                        \&quot;normal\&quot;: {\n                            \&quot;color\&quot;: \&quot;rgb(159,86,14)\&quot;\n                        }\n                    }\n                },\n                {\n                    \&quot;name\&quot;: \&quot;\\u505c\\u8f66\\u573a\&quot;,\n                    \&quot;value\&quot;: 36,\n                    \&quot;textStyle\&quot;: {\n                        \&quot;normal\&quot;: {\n                            \&quot;color\&quot;: \&quot;rgb(57,6,146)\&quot;\n                        }\n                    }\n                },\n                {\n                    \&quot;name\&quot;: \&quot;\\u9700\\u6c42\&quot;,\n                    \&quot;value\&quot;: 36,\n                    \&quot;textStyle\&quot;: {\n                        \&quot;normal\&quot;: {\n                            \&quot;color\&quot;: \&quot;rgb(78,5,100)\&quot;\n                        }\n                    }\n                },\n                {\n                    \&quot;name\&quot;: \&quot;\\u4eba\\u6587\&quot;,\n                    \&quot;value\&quot;: 36,\n                    \&quot;textStyle\&quot;: {\n                        \&quot;normal\&quot;: {\n                            \&quot;color\&quot;: \&quot;rgb(16,44,5)\&quot;\n                        }\n                    }\n                },\n                {\n                    \&quot;name\&quot;: \&quot;\\u7279\\u8272\\u4ea7\\u4e1a\&quot;,\n                    \&quot;value\&quot;: 36,\n                    \&quot;textStyle\&quot;: {\n                        \&quot;normal\&quot;: {\n                            \&quot;color\&quot;: \&quot;rgb(129,22,118)\&quot;\n                        }\n                    }\n                },\n                {\n                    \&quot;name\&quot;: \&quot;\\u8fdb\\u5165\&quot;,\n                    \&quot;value\&quot;: 36,\n                    \&quot;textStyle\&quot;: {\n                        \&quot;normal\&quot;: {\n                            \&quot;color\&quot;: \&quot;rgb(61,96,139)\&quot;\n                        }\n                    }\n                },\n                {\n                    \&quot;name\&quot;: \&quot;\\u9762\\u4e34\&quot;,\n                    \&quot;value\&quot;: 36,\n                    \&quot;textStyle\&quot;: {\n                        \&quot;normal\&quot;: {\n                            \&quot;color\&quot;: \&quot;rgb(149,15,110)\&quot;\n                        }\n                    }\n                },\n                {\n                    \&quot;name\&quot;: \&quot;\\u4e30\\u5bcc\&quot;,\n                    \&quot;value\&quot;: 36,\n                    \&quot;textStyle\&quot;: {\n                        \&quot;normal\&quot;: {\n                            \&quot;color\&quot;: \&quot;rgb(90,133,51)\&quot;\n                        }\n                    }\n                },\n                {\n                    \&quot;name\&quot;: \&quot;\\u65b0\\u683c\\u5c40\&quot;,\n                    \&quot;value\&quot;: 36,\n                    \&quot;textStyle\&quot;: {\n                        \&quot;normal\&quot;: {\n                            \&quot;color\&quot;: \&quot;rgb(112,40,140)\&quot;\n                        }\n                    }\n                },\n                {\n                    \&quot;name\&quot;: \&quot;\\u589e\\u6548\&quot;,\n                    \&quot;value\&quot;: 36,\n                    \&quot;textStyle\&quot;: {\n                        \&quot;normal\&quot;: {\n                            \&quot;color\&quot;: \&quot;rgb(105,97,155)\&quot;\n                        }\n                    }\n                },\n                {\n                    \&quot;name\&quot;: \&quot;\\u56e0\\u5730\\u5236\\u5b9c\&quot;,\n                    \&quot;value\&quot;: 36,\n                    \&quot;textStyle\&quot;: {\n                        \&quot;normal\&quot;: {\n                            \&quot;color\&quot;: \&quot;rgb(85,76,122)\&quot;\n                        }\n                    }\n                },\n                {\n                    \&quot;name\&quot;: \&quot;\\u5b9e\\u8df5\&quot;,\n                    \&quot;value\&quot;: 36,\n                    \&quot;textStyle\&quot;: {\n                        \&quot;normal\&quot;: {\n                            \&quot;color\&quot;: \&quot;rgb(122,155,36)\&quot;\n                        }\n                    }\n                },\n                {\n                    \&quot;name\&quot;: \&quot;\\u96c6\\u7fa4\&quot;,\n                    \&quot;value\&quot;: 36,\n                    \&quot;textStyle\&quot;: {\n                        \&quot;normal\&quot;: {\n                            \&quot;color\&quot;: \&quot;rgb(131,66,39)\&quot;\n                        }\n                    }\n                },\n                {\n                    \&quot;name\&quot;: \&quot;\\u8d34\\u606f\&quot;,\n                    \&quot;value\&quot;: 36,\n                    \&quot;textStyle\&quot;: {\n                        \&quot;normal\&quot;: {\n                            \&quot;color\&quot;: \&quot;rgb(56,90,134)\&quot;\n                        }\n                    }\n                },\n                {\n                    \&quot;name\&quot;: \&quot;\\u89e3\\u51b3\&quot;,\n                    \&quot;value\&quot;: 36,\n                    \&quot;textStyle\&quot;: {\n                        \&quot;normal\&quot;: {\n                            \&quot;color\&quot;: \&quot;rgb(126,66,38)\&quot;\n                        }\n                    }\n                },\n                {\n                    \&quot;name\&quot;: \&quot;\\u8d2e\\u85cf\&quot;,\n                    \&quot;value\&quot;: 36,\n                    \&quot;textStyle\&quot;: {\n                        \&quot;normal\&quot;: {\n                            \&quot;color\&quot;: \&quot;rgb(18,149,44)\&quot;\n                        }\n                    }\n                },\n                {\n                    \&quot;name\&quot;: \&quot;\\u70d8\\u5e72\&quot;,\n                    \&quot;value\&quot;: 36,\n                    \&quot;textStyle\&quot;: {\n                        \&quot;normal\&quot;: {\n                            \&quot;color\&quot;: \&quot;rgb(2,81,49)\&quot;\n                        }\n                    }\n                },\n                {\n                    \&quot;name\&quot;: \&quot;\\u670d\\u52a1\\u8bbe\\u65bd\&quot;,\n                    \&quot;value\&quot;: 36,\n                    \&quot;textStyle\&quot;: {\n                        \&quot;normal\&quot;: {\n                            \&quot;color\&quot;: \&quot;rgb(127,0,68)\&quot;\n                        }\n                    }\n                },\n                {\n                    \&quot;name\&quot;: \&quot;\\u8d44\\u52a9\&quot;,\n                    \&quot;value\&quot;: 36,\n                    \&quot;textStyle\&quot;: {\n                        \&quot;normal\&quot;: {\n                            \&quot;color\&quot;: \&quot;rgb(126,94,131)\&quot;\n                        }\n                    }\n                },\n                {\n                    \&quot;name\&quot;: \&quot;\\u9632\\u8303\&quot;,\n                    \&quot;value\&quot;: 36,\n                    \&quot;textStyle\&quot;: {\n                        \&quot;normal\&quot;: {\n                            \&quot;color\&quot;: \&quot;rgb(74,111,107)\&quot;\n                        }\n                    }\n                },\n                {\n                    \&quot;name\&quot;: \&quot;\\u4f20\\u7edf\&quot;,\n                    \&quot;value\&quot;: 36,\n                    \&quot;textStyle\&quot;: {\n                        \&quot;normal\&quot;: {\n                            \&quot;color\&quot;: \&quot;rgb(141,120,125)\&quot;\n                        }\n                    }\n                },\n                {\n                    \&quot;name\&quot;: \&quot;\\u4ed3\\u50a8\&quot;,\n                    \&quot;value\&quot;: 36,\n                    \&quot;textStyle\&quot;: {\n                        \&quot;normal\&quot;: {\n                            \&quot;color\&quot;: \&quot;rgb(97,93,45)\&quot;\n                        }\n                    }\n                },\n                {\n                    \&quot;name\&quot;: \&quot;\\u9002\\u5e94\&quot;,\n                    \&quot;value\&quot;: 36,\n                    \&quot;textStyle\&quot;: {\n                        \&quot;normal\&quot;: {\n                            \&quot;color\&quot;: \&quot;rgb(17,109,50)\&quot;\n                        }\n                    }\n                },\n                {\n                    \&quot;name\&quot;: \&quot;\\u4e25\\u683c\&quot;,\n                    \&quot;value\&quot;: 36,\n                    \&quot;textStyle\&quot;: {\n                        \&quot;normal\&quot;: {\n                            \&quot;color\&quot;: \&quot;rgb(109,18,138)\&quot;\n                        }\n                    }\n                },\n                {\n                    \&quot;name\&quot;: \&quot;\\u4fdd\\u8bc1\&quot;,\n                    \&quot;value\&quot;: 36,\n                    \&quot;textStyle\&quot;: {\n                        \&quot;normal\&quot;: {\n                            \&quot;color\&quot;: \&quot;rgb(147,58,13)\&quot;\n                        }\n                    }\n                },\n                {\n                    \&quot;name\&quot;: \&quot;\\u590d\\u6838\&quot;,\n                    \&quot;value\&quot;: 36,\n                    \&quot;textStyle\&quot;: {\n                        \&quot;normal\&quot;: {\n                            \&quot;color\&quot;: \&quot;rgb(81,0,1)\&quot;\n                        }\n                    }\n                },\n                {\n                    \&quot;name\&quot;: \&quot;\\u7406\\u5ff5\&quot;,\n                    \&quot;value\&quot;: 36,\n                    \&quot;textStyle\&quot;: {\n                        \&quot;normal\&quot;: {\n                            \&quot;color\&quot;: \&quot;rgb(102,39,46)\&quot;\n                        }\n                    }\n                },\n                {\n                    \&quot;name\&quot;: \&quot;\\u8986\\u76d6\&quot;,\n                    \&quot;value\&quot;: 36,\n                    \&quot;textStyle\&quot;: {\n                        \&quot;normal\&quot;: {\n                            \&quot;color\&quot;: \&quot;rgb(85,154,102)\&quot;\n                        }\n                    }\n                },\n                {\n                    \&quot;name\&quot;: \&quot;\\u9972\\u8349\\u6599\&quot;,\n                    \&quot;value\&quot;: 36,\n                    \&quot;textStyle\&quot;: {\n                        \&quot;normal\&quot;: {\n                            \&quot;color\&quot;: \&quot;rgb(115,105,0)\&quot;\n                        }\n                    }\n                },\n                {\n                    \&quot;name\&quot;: \&quot;\\u6307\\u6807\&quot;,\n                    \&quot;value\&quot;: 36,\n                    \&quot;textStyle\&quot;: {\n                        \&quot;normal\&quot;: {\n                            \&quot;color\&quot;: \&quot;rgb(0,142,35)\&quot;\n                        }\n                    }\n                },\n                {\n                    \&quot;name\&quot;: \&quot;\\u4f9b\\u5e94\&quot;,\n                    \&quot;value\&quot;: 36,\n                    \&quot;textStyle\&quot;: {\n                        \&quot;normal\&quot;: {\n                            \&quot;color\&quot;: \&quot;rgb(131,73,160)\&quot;\n                        }\n                    }\n                },\n                {\n                    \&quot;name\&quot;: \&quot;\\u571f\\u5730\\u5229\\u7528\&quot;,\n                    \&quot;value\&quot;: 36,\n                    \&quot;textStyle\&quot;: {\n                        \&quot;normal\&quot;: {\n                            \&quot;color\&quot;: \&quot;rgb(19,115,146)\&quot;\n                        }\n                    }\n                },\n                {\n                    \&quot;name\&quot;: \&quot;\\u5b85\\u57fa\\u5730\&quot;,\n                    \&quot;value\&quot;: 36,\n                    \&quot;textStyle\&quot;: {\n                        \&quot;normal\&quot;: {\n                            \&quot;color\&quot;: \&quot;rgb(133,14,115)\&quot;\n                        }\n                    }\n                },\n                {\n                    \&quot;name\&quot;: \&quot;\\u6574\\u6cbb\&quot;,\n                    \&quot;value\&quot;: 36,\n                    \&quot;textStyle\&quot;: {\n                        \&quot;normal\&quot;: {\n                            \&quot;color\&quot;: \&quot;rgb(136,160,1)\&quot;\n                        }\n                    }\n                },\n                {\n                    \&quot;name\&quot;: \&quot;\\u6295\\u5411\&quot;,\n                    \&quot;value\&quot;: 36,\n                    \&quot;textStyle\&quot;: {\n                        \&quot;normal\&quot;: {\n                            \&quot;color\&quot;: \&quot;rgb(129,94,42)\&quot;\n                        }\n                    }\n                },\n                {\n                    \&quot;name\&quot;: \&quot;\\u519c\\u8d44\&quot;,\n                    \&quot;value\&quot;: 36,\n                    \&quot;textStyle\&quot;: {\n                        \&quot;normal\&quot;: {\n                            \&quot;color\&quot;: \&quot;rgb(33,4,7)\&quot;\n                        }\n                    }\n                },\n                {\n                    \&quot;name\&quot;: \&quot;\\u4fe1\\u7528\&quot;,\n                    \&quot;value\&quot;: 36,\n                    \&quot;textStyle\&quot;: {\n                        \&quot;normal\&quot;: {\n                            \&quot;color\&quot;: \&quot;rgb(100,10,44)\&quot;\n                        }\n                    }\n                },\n                {\n                    \&quot;name\&quot;: \&quot;\\u524d\\u63d0\&quot;,\n                    \&quot;value\&quot;: 36,\n                    \&quot;textStyle\&quot;: {\n                        \&quot;normal\&quot;: {\n                            \&quot;color\&quot;: \&quot;rgb(9,155,38)\&quot;\n                        }\n                    }\n                },\n                {\n                    \&quot;name\&quot;: \&quot;\\u94f6\\u76d1\\u4f1a\&quot;,\n                    \&quot;value\&quot;: 36,\n                    \&quot;textStyle\&quot;: {\n                        \&quot;normal\&quot;: {\n                            \&quot;color\&quot;: \&quot;rgb(98,147,89)\&quot;\n                        }\n                    }\n                },\n                {\n                    \&quot;name\&quot;: \&quot;\\u4fdd\\u76d1\\u4f1a\&quot;,\n                    \&quot;value\&quot;: 36,\n                    \&quot;textStyle\&quot;: {\n                        \&quot;normal\&quot;: {\n                            \&quot;color\&quot;: \&quot;rgb(70,158,37)\&quot;\n                        }\n                    }\n                },\n                {\n                    \&quot;name\&quot;: \&quot;\\u5de5\\u5546\\u4f01\\u4e1a\&quot;,\n                    \&quot;value\&quot;: 36,\n                    \&quot;textStyle\&quot;: {\n                        \&quot;normal\&quot;: {\n                            \&quot;color\&quot;: \&quot;rgb(98,63,146)\&quot;\n                        }\n                    }\n                },\n                {\n                    \&quot;name\&quot;: \&quot;\\u4eba\\u6c11\\u94f6\\u884c\&quot;,\n                    \&quot;value\&quot;: 36,\n                    \&quot;textStyle\&quot;: {\n                        \&quot;normal\&quot;: {\n                            \&quot;color\&quot;: \&quot;rgb(17,133,40)\&quot;\n                        }\n                    }\n                },\n                {\n                    \&quot;name\&quot;: \&quot;\\u7a33\\u59a5\&quot;,\n                    \&quot;value\&quot;: 36,\n                    \&quot;textStyle\&quot;: {\n                        \&quot;normal\&quot;: {\n                            \&quot;color\&quot;: \&quot;rgb(153,13,100)\&quot;\n                        }\n                    }\n                },\n                {\n                    \&quot;name\&quot;: \&quot;\\u7814\\u7a76\&quot;,\n                    \&quot;value\&quot;: 36,\n                    \&quot;textStyle\&quot;: {\n                        \&quot;normal\&quot;: {\n                            \&quot;color\&quot;: \&quot;rgb(145,58,133)\&quot;\n                        }\n                    }\n                },\n                {\n                    \&quot;name\&quot;: \&quot;\\u9ad8\\u7b49\\u9662\\u6821\&quot;,\n                    \&quot;value\&quot;: 36,\n                    \&quot;textStyle\&quot;: {\n                        \&quot;normal\&quot;: {\n                            \&quot;color\&quot;: \&quot;rgb(49,15,26)\&quot;\n                        }\n                    }\n                },\n                {\n                    \&quot;name\&quot;: \&quot;\\u5e9f\\u5f03\\u5730\&quot;,\n                    \&quot;value\&quot;: 36,\n                    \&quot;textStyle\&quot;: {\n                        \&quot;normal\&quot;: {\n                            \&quot;color\&quot;: \&quot;rgb(0,66,67)\&quot;\n                        }\n                    }\n                },\n                {\n                    \&quot;name\&quot;: \&quot;\\u793e\\u4f1a\\u4fdd\\u9669\&quot;,\n                    \&quot;value\&quot;: 36,\n                    \&quot;textStyle\&quot;: {\n                        \&quot;normal\&quot;: {\n                            \&quot;color\&quot;: \&quot;rgb(37,132,61)\&quot;\n                        }\n                    }\n                },\n                {\n                    \&quot;name\&quot;: \&quot;\\u6309\\u89c4\\u5b9a\&quot;,\n                    \&quot;value\&quot;: 36,\n                    \&quot;textStyle\&quot;: {\n                        \&quot;normal\&quot;: {\n                            \&quot;color\&quot;: \&quot;rgb(68,97,60)\&quot;\n                        }\n                    }\n                },\n                {\n                    \&quot;name\&quot;: \&quot;\\u56fd\\u5bb6\\u7ea7\&quot;,\n                    \&quot;value\&quot;: 24,\n                    \&quot;textStyle\&quot;: {\n                        \&quot;normal\&quot;: {\n                            \&quot;color\&quot;: \&quot;rgb(32,38,89)\&quot;\n                        }\n                    }\n                },\n                {\n                    \&quot;name\&quot;: \&quot;\\u91cd\\u7ec4\&quot;,\n                    \&quot;value\&quot;: 24,\n                    \&quot;textStyle\&quot;: {\n                        \&quot;normal\&quot;: {\n                            \&quot;color\&quot;: \&quot;rgb(129,10,142)\&quot;\n                        }\n                    }\n                },\n                {\n                    \&quot;name\&quot;: \&quot;\\u8986\\u76d6\\u7387\&quot;,\n                    \&quot;value\&quot;: 24,\n                    \&quot;textStyle\&quot;: {\n                        \&quot;normal\&quot;: {\n                            \&quot;color\&quot;: \&quot;rgb(32,84,83)\&quot;\n                        }\n                    }\n                },\n                {\n                    \&quot;name\&quot;: \&quot;\\u5e2e\\u52a9\&quot;,\n                    \&quot;value\&quot;: 24,\n                    \&quot;textStyle\&quot;: {\n                        \&quot;normal\&quot;: {\n                            \&quot;color\&quot;: \&quot;rgb(27,6,124)\&quot;\n                        }\n                    }\n                },\n                {\n                    \&quot;name\&quot;: \&quot;\\u793e\\u5458\&quot;,\n                    \&quot;value\&quot;: 24,\n                    \&quot;textStyle\&quot;: {\n                        \&quot;normal\&quot;: {\n                            \&quot;color\&quot;: \&quot;rgb(40,135,0)\&quot;\n                        }\n                    }\n                },\n                {\n                    \&quot;name\&quot;: \&quot;\\u5927\\u6237\&quot;,\n                    \&quot;value\&quot;: 24,\n                    \&quot;textStyle\&quot;: {\n                        \&quot;normal\&quot;: {\n                            \&quot;color\&quot;: \&quot;rgb(156,91,40)\&quot;\n                        }\n                    }\n                },\n                {\n                    \&quot;name\&quot;: \&quot;\\u4e07\\u6237\&quot;,\n                    \&quot;value\&quot;: 24,\n                    \&quot;textStyle\&quot;: {\n                        \&quot;normal\&quot;: {\n                            \&quot;color\&quot;: \&quot;rgb(128,127,147)\&quot;\n                        }\n                    }\n                },\n                {\n                    \&quot;name\&quot;: \&quot;\\u8d28\\u62bc\&quot;,\n                    \&quot;value\&quot;: 24,\n                    \&quot;textStyle\&quot;: {\n                        \&quot;normal\&quot;: {\n                            \&quot;color\&quot;: \&quot;rgb(144,144,115)\&quot;\n                        }\n                    }\n                },\n                {\n                    \&quot;name\&quot;: \&quot;\\u519c\\u6751\\u571f\\u5730\&quot;,\n                    \&quot;value\&quot;: 24,\n                    \&quot;textStyle\&quot;: {\n                        \&quot;normal\&quot;: {\n                            \&quot;color\&quot;: \&quot;rgb(79,105,20)\&quot;\n                        }\n                    }\n                },\n                {\n                    \&quot;name\&quot;: \&quot;\\u8986\\u76d6\\u9762\&quot;,\n                    \&quot;value\&quot;: 24,\n                    \&quot;textStyle\&quot;: {\n                        \&quot;normal\&quot;: {\n                            \&quot;color\&quot;: \&quot;rgb(35,51,35)\&quot;\n                        }\n                    }\n                },\n                {\n                    \&quot;name\&quot;: \&quot;\\u591a\\u529f\\u80fd\&quot;,\n                    \&quot;value\&quot;: 24,\n                    \&quot;textStyle\&quot;: {\n                        \&quot;normal\&quot;: {\n                            \&quot;color\&quot;: \&quot;rgb(107,132,65)\&quot;\n                        }\n                    }\n                },\n                {\n                    \&quot;name\&quot;: \&quot;\\u7279\\u8272\\u65c5\\u6e38\&quot;,\n                    \&quot;value\&quot;: 24,\n                    \&quot;textStyle\&quot;: {\n                        \&quot;normal\&quot;: {\n                            \&quot;color\&quot;: \&quot;rgb(68,81,156)\&quot;\n                        }\n                    }\n                },\n                {\n                    \&quot;name\&quot;: \&quot;\\u793a\\u8303\\u6751\&quot;,\n                    \&quot;value\&quot;: 24,\n                    \&quot;textStyle\&quot;: {\n                        \&quot;normal\&quot;: {\n                            \&quot;color\&quot;: \&quot;rgb(60,8,112)\&quot;\n                        }\n                    }\n                },\n                {\n                    \&quot;name\&quot;: \&quot;\\u5206\\u884c\&quot;,\n                    \&quot;value\&quot;: 24,\n                    \&quot;textStyle\&quot;: {\n                        \&quot;normal\&quot;: {\n                            \&quot;color\&quot;: \&quot;rgb(50,33,7)\&quot;\n                        }\n                    }\n                },\n                {\n                    \&quot;name\&quot;: \&quot;\\u670d\\u52a1\\u8d28\\u91cf\&quot;,\n                    \&quot;value\&quot;: 24,\n                    \&quot;textStyle\&quot;: {\n                        \&quot;normal\&quot;: {\n                            \&quot;color\&quot;: \&quot;rgb(153,65,123)\&quot;\n                        }\n                    }\n                },\n                {\n                    \&quot;name\&quot;: \&quot;\\u53d1\\u5c55\\u6f5c\\u529b\&quot;,\n                    \&quot;value\&quot;: 24,\n                    \&quot;textStyle\&quot;: {\n                        \&quot;normal\&quot;: {\n                            \&quot;color\&quot;: \&quot;rgb(159,146,27)\&quot;\n                        }\n                    }\n                },\n                {\n                    \&quot;name\&quot;: \&quot;\\u8352\\u5730\&quot;,\n                    \&quot;value\&quot;: 24,\n                    \&quot;textStyle\&quot;: {\n                        \&quot;normal\&quot;: {\n                            \&quot;color\&quot;: \&quot;rgb(152,160,53)\&quot;\n                        }\n                    }\n                },\n                {\n                    \&quot;name\&quot;: \&quot;\\u4f9b\\u6c34\&quot;,\n                    \&quot;value\&quot;: 24,\n                    \&quot;textStyle\&quot;: {\n                        \&quot;normal\&quot;: {\n                            \&quot;color\&quot;: \&quot;rgb(91,75,160)\&quot;\n                        }\n                    }\n                },\n                {\n                    \&quot;name\&quot;: \&quot;\\u57ce\\u5e02\&quot;,\n                    \&quot;value\&quot;: 24,\n                    \&quot;textStyle\&quot;: {\n                        \&quot;normal\&quot;: {\n                            \&quot;color\&quot;: \&quot;rgb(102,116,152)\&quot;\n                        }\n                    }\n                },\n                {\n                    \&quot;name\&quot;: \&quot;\\u52a9\\u529b\&quot;,\n                    \&quot;value\&quot;: 24,\n                    \&quot;textStyle\&quot;: {\n                        \&quot;normal\&quot;: {\n                            \&quot;color\&quot;: \&quot;rgb(0,14,107)\&quot;\n                        }\n                    }\n                },\n                {\n                    \&quot;name\&quot;: \&quot;\\u6df1\\u52a0\\u5de5\&quot;,\n                    \&quot;value\&quot;: 24,\n                    \&quot;textStyle\&quot;: {\n                        \&quot;normal\&quot;: {\n                            \&quot;color\&quot;: \&quot;rgb(111,137,121)\&quot;\n                        }\n                    }\n                },\n                {\n                    \&quot;name\&quot;: \&quot;\\u5168\\u65b9\\u4f4d\&quot;,\n                    \&quot;value\&quot;: 24,\n                    \&quot;textStyle\&quot;: {\n                        \&quot;normal\&quot;: {\n                            \&quot;color\&quot;: \&quot;rgb(82,109,82)\&quot;\n                        }\n                    }\n                },\n                {\n                    \&quot;name\&quot;: \&quot;\\u7ee7\\u7eed\&quot;,\n                    \&quot;value\&quot;: 24,\n                    \&quot;textStyle\&quot;: {\n                        \&quot;normal\&quot;: {\n                            \&quot;color\&quot;: \&quot;rgb(87,96,103)\&quot;\n                        }\n                    }\n                },\n                {\n                    \&quot;name\&quot;: \&quot;\\u96c6\\u6563\\u4e2d\\u5fc3\&quot;,\n                    \&quot;value\&quot;: 24,\n                    \&quot;textStyle\&quot;: {\n                        \&quot;normal\&quot;: {\n                            \&quot;color\&quot;: \&quot;rgb(115,63,74)\&quot;\n                        }\n                    }\n                },\n                {\n                    \&quot;name\&quot;: \&quot;\\u7f51\\u70b9\&quot;,\n                    \&quot;value\&quot;: 24,\n                    \&quot;textStyle\&quot;: {\n                        \&quot;normal\&quot;: {\n                            \&quot;color\&quot;: \&quot;rgb(51,51,150)\&quot;\n                        }\n                    }\n                },\n                {\n                    \&quot;name\&quot;: \&quot;\\u652f\\u884c\&quot;,\n                    \&quot;value\&quot;: 24,\n                    \&quot;textStyle\&quot;: {\n                        \&quot;normal\&quot;: {\n                            \&quot;color\&quot;: \&quot;rgb(5,9,25)\&quot;\n                        }\n                    }\n                },\n                {\n                    \&quot;name\&quot;: \&quot;\\u91d1\\u7a57\&quot;,\n                    \&quot;value\&quot;: 24,\n                    \&quot;textStyle\&quot;: {\n                        \&quot;normal\&quot;: {\n                            \&quot;color\&quot;: \&quot;rgb(63,109,118)\&quot;\n                        }\n                    }\n                },\n                {\n                    \&quot;name\&quot;: \&quot;\\u6536\\u96c6\&quot;,\n                    \&quot;value\&quot;: 24,\n                    \&quot;textStyle\&quot;: {\n                        \&quot;normal\&quot;: {\n                            \&quot;color\&quot;: \&quot;rgb(138,9,71)\&quot;\n                        }\n                    }\n                },\n                {\n                    \&quot;name\&quot;: \&quot;\\u9ad8\\u79d1\\u6280\&quot;,\n                    \&quot;value\&quot;: 24,\n                    \&quot;textStyle\&quot;: {\n                        \&quot;normal\&quot;: {\n                            \&quot;color\&quot;: \&quot;rgb(61,158,31)\&quot;\n                        }\n                    }\n                },\n                {\n                    \&quot;name\&quot;: \&quot;\\u4f1a\\u5c55\&quot;,\n                    \&quot;value\&quot;: 24,\n                    \&quot;textStyle\&quot;: {\n                        \&quot;normal\&quot;: {\n                            \&quot;color\&quot;: \&quot;rgb(141,81,127)\&quot;\n                        }\n                    }\n                },\n                {\n                    \&quot;name\&quot;: \&quot;\\u901a\\u4fe1\&quot;,\n                    \&quot;value\&quot;: 24,\n                    \&quot;textStyle\&quot;: {\n                        \&quot;normal\&quot;: {\n                            \&quot;color\&quot;: \&quot;rgb(144,93,88)\&quot;\n                        }\n                    }\n                },\n                {\n                    \&quot;name\&quot;: \&quot;\\u6295\\u653e\&quot;,\n                    \&quot;value\&quot;: 24,\n                    \&quot;textStyle\&quot;: {\n                        \&quot;normal\&quot;: {\n                            \&quot;color\&quot;: \&quot;rgb(35,83,103)\&quot;\n                        }\n                    }\n                },\n                {\n                    \&quot;name\&quot;: \&quot;\\u6c34\\u5229\&quot;,\n                    \&quot;value\&quot;: 24,\n                    \&quot;textStyle\&quot;: {\n                        \&quot;normal\&quot;: {\n                            \&quot;color\&quot;: \&quot;rgb(23,27,0)\&quot;\n                        }\n                    }\n                },\n                {\n                    \&quot;name\&quot;: \&quot;\\u4e09\\u5e74\&quot;,\n                    \&quot;value\&quot;: 24,\n                    \&quot;textStyle\&quot;: {\n                        \&quot;normal\&quot;: {\n                            \&quot;color\&quot;: \&quot;rgb(41,20,46)\&quot;\n                        }\n                    }\n                },\n                {\n                    \&quot;name\&quot;: \&quot;\\u767e\\u4e07\&quot;,\n                    \&quot;value\&quot;: 24,\n                    \&quot;textStyle\&quot;: {\n                        \&quot;normal\&quot;: {\n                            \&quot;color\&quot;: \&quot;rgb(119,111,41)\&quot;\n                        }\n                    }\n                },\n                {\n                    \&quot;name\&quot;: \&quot;\\u521b\\u5ba2\&quot;,\n                    \&quot;value\&quot;: 24,\n                    \&quot;textStyle\&quot;: {\n                        \&quot;normal\&quot;: {\n                            \&quot;color\&quot;: \&quot;rgb(91,11,101)\&quot;\n                        }\n                    }\n                },\n                {\n                    \&quot;name\&quot;: \&quot;\\u5927\\u5b66\\u751f\&quot;,\n                    \&quot;value\&quot;: 24,\n                    \&quot;textStyle\&quot;: {\n                        \&quot;normal\&quot;: {\n                            \&quot;color\&quot;: \&quot;rgb(94,32,125)\&quot;\n                        }\n                    }\n                },\n                {\n                    \&quot;name\&quot;: \&quot;\\u7ed3\\u7b97\&quot;,\n                    \&quot;value\&quot;: 24,\n                    \&quot;textStyle\&quot;: {\n                        \&quot;normal\&quot;: {\n                            \&quot;color\&quot;: \&quot;rgb(15,80,34)\&quot;\n                        }\n                    }\n                },\n                {\n                    \&quot;name\&quot;: \&quot;\\u4ea4\\u6613\\u5e02\\u573a\&quot;,\n                    \&quot;value\&quot;: 24,\n                    \&quot;textStyle\&quot;: {\n                        \&quot;normal\&quot;: {\n                            \&quot;color\&quot;: \&quot;rgb(24,88,125)\&quot;\n                        }\n                    }\n                },\n                {\n                    \&quot;name\&quot;: \&quot;\\u4ea4\\u6613\&quot;,\n                    \&quot;value\&quot;: 24,\n                    \&quot;textStyle\&quot;: {\n                        \&quot;normal\&quot;: {\n                            \&quot;color\&quot;: \&quot;rgb(159,59,150)\&quot;\n                        }\n                    }\n                },\n                {\n                    \&quot;name\&quot;: \&quot;\\u76f8\\u4e92\&quot;,\n                    \&quot;value\&quot;: 24,\n                    \&quot;textStyle\&quot;: {\n                        \&quot;normal\&quot;: {\n                            \&quot;color\&quot;: \&quot;rgb(127,43,19)\&quot;\n                        }\n                    }\n                },\n                {\n                    \&quot;name\&quot;: \&quot;\\u519c\\u573a\\u4e3b\&quot;,\n                    \&quot;value\&quot;: 24,\n                    \&quot;textStyle\&quot;: {\n                        \&quot;normal\&quot;: {\n                            \&quot;color\&quot;: \&quot;rgb(117,137,135)\&quot;\n                        }\n                    }\n                },\n                {\n                    \&quot;name\&quot;: \&quot;\\u914d\\u7f6e\&quot;,\n                    \&quot;value\&quot;: 24,\n                    \&quot;textStyle\&quot;: {\n                        \&quot;normal\&quot;: {\n                            \&quot;color\&quot;: \&quot;rgb(1,4,156)\&quot;\n                        }\n                    }\n                },\n                {\n                    \&quot;name\&quot;: \&quot;\\u534f\\u8bae\&quot;,\n                    \&quot;value\&quot;: 24,\n                    \&quot;textStyle\&quot;: {\n                        \&quot;normal\&quot;: {\n                            \&quot;color\&quot;: \&quot;rgb(122,75,90)\&quot;\n                        }\n                    }\n                },\n                {\n                    \&quot;name\&quot;: \&quot;\\u53c2\\u7167\&quot;,\n                    \&quot;value\&quot;: 24,\n                    \&quot;textStyle\&quot;: {\n                        \&quot;normal\&quot;: {\n                            \&quot;color\&quot;: \&quot;rgb(152,32,123)\&quot;\n                        }\n                    }\n                },\n                {\n                    \&quot;name\&quot;: \&quot;\\u6df1\\u5316\&quot;,\n                    \&quot;value\&quot;: 24,\n                    \&quot;textStyle\&quot;: {\n                        \&quot;normal\&quot;: {\n                            \&quot;color\&quot;: \&quot;rgb(126,18,141)\&quot;\n                        }\n                    }\n                },\n                {\n                    \&quot;name\&quot;: \&quot;\\u53cc\\u65b9\&quot;,\n                    \&quot;value\&quot;: 24,\n                    \&quot;textStyle\&quot;: {\n                        \&quot;normal\&quot;: {\n                            \&quot;color\&quot;: \&quot;rgb(153,97,160)\&quot;\n                        }\n                    }\n                },\n                {\n                    \&quot;name\&quot;: \&quot;\\u53d1\\u6539\&quot;,\n                    \&quot;value\&quot;: 24,\n                    \&quot;textStyle\&quot;: {\n                        \&quot;normal\&quot;: {\n                            \&quot;color\&quot;: \&quot;rgb(141,108,64)\&quot;\n                        }\n                    }\n                },\n                {\n                    \&quot;name\&quot;: \&quot;\\u8ba1\\u5212\\u5355\\u5217\\u5e02\&quot;,\n                    \&quot;value\&quot;: 24,\n                    \&quot;textStyle\&quot;: {\n                        \&quot;normal\&quot;: {\n                            \&quot;color\&quot;: \&quot;rgb(137,40,119)\&quot;\n                        }\n                    }\n                },\n                {\n                    \&quot;name\&quot;: \&quot;\\u56fd\\u571f\\u8d44\\u6e90\&quot;,\n                    \&quot;value\&quot;: 24,\n                    \&quot;textStyle\&quot;: {\n                        \&quot;normal\&quot;: {\n                            \&quot;color\&quot;: \&quot;rgb(16,59,30)\&quot;\n                        }\n                    }\n                },\n                {\n                    \&quot;name\&quot;: \&quot;\\u519c\\u7267\&quot;,\n                    \&quot;value\&quot;: 24,\n                    \&quot;textStyle\&quot;: {\n                        \&quot;normal\&quot;: {\n                            \&quot;color\&quot;: \&quot;rgb(80,67,147)\&quot;\n                        }\n                    }\n                },\n                {\n                    \&quot;name\&quot;: \&quot;\\u5546\\u52a1\&quot;,\n                    \&quot;value\&quot;: 24,\n                    \&quot;textStyle\&quot;: {\n                        \&quot;normal\&quot;: {\n                            \&quot;color\&quot;: \&quot;rgb(64,22,11)\&quot;\n                        }\n                    }\n                },\n                {\n                    \&quot;name\&quot;: \&quot;\\u73b0\\u5c06\&quot;,\n                    \&quot;value\&quot;: 24,\n                    \&quot;textStyle\&quot;: {\n                        \&quot;normal\&quot;: {\n                            \&quot;color\&quot;: \&quot;rgb(137,129,90)\&quot;\n                        }\n                    }\n                },\n                {\n                    \&quot;name\&quot;: \&quot;\\u5370\\u53d1\&quot;,\n                    \&quot;value\&quot;: 24,\n                    \&quot;textStyle\&quot;: {\n                        \&quot;normal\&quot;: {\n                            \&quot;color\&quot;: \&quot;rgb(120,42,70)\&quot;\n                        }\n                    }\n                },\n                {\n                    \&quot;name\&quot;: \&quot;\\u6293\\u7d27\&quot;,\n                    \&quot;value\&quot;: 24,\n                    \&quot;textStyle\&quot;: {\n                        \&quot;normal\&quot;: {\n                            \&quot;color\&quot;: \&quot;rgb(0,21,81)\&quot;\n                        }\n                    }\n                },\n                {\n                    \&quot;name\&quot;: \&quot;\\u524d\\u5411\&quot;,\n                    \&quot;value\&quot;: 24,\n                    \&quot;textStyle\&quot;: {\n                        \&quot;normal\&quot;: {\n                            \&quot;color\&quot;: \&quot;rgb(25,34,127)\&quot;\n                        }\n                    }\n                },\n                {\n                    \&quot;name\&quot;: \&quot;\\u9644\\u4ef6\&quot;,\n                    \&quot;value\&quot;: 24,\n                    \&quot;textStyle\&quot;: {\n                        \&quot;normal\&quot;: {\n                            \&quot;color\&quot;: \&quot;rgb(103,146,74)\&quot;\n                        }\n                    }\n                },\n                {\n                    \&quot;name\&quot;: \&quot;\\u56fd\\u5bb6\\u65c5\\u6e38\\u5c40\&quot;,\n                    \&quot;value\&quot;: 24,\n                    \&quot;textStyle\&quot;: {\n                        \&quot;normal\&quot;: {\n                            \&quot;color\&quot;: \&quot;rgb(48,3,87)\&quot;\n                        }\n                    }\n                },\n                {\n                    \&quot;name\&quot;: \&quot;\\u51b3\\u5b9a\&quot;,\n                    \&quot;value\&quot;: 24,\n                    \&quot;textStyle\&quot;: {\n                        \&quot;normal\&quot;: {\n                            \&quot;color\&quot;: \&quot;rgb(120,35,1)\&quot;\n                        }\n                    }\n                },\n                {\n                    \&quot;name\&quot;: \&quot;\\u9ed1\\u9f99\\u6c5f\&quot;,\n                    \&quot;value\&quot;: 24,\n                    \&quot;textStyle\&quot;: {\n                        \&quot;normal\&quot;: {\n                            \&quot;color\&quot;: \&quot;rgb(6,96,126)\&quot;\n                        }\n                    }\n                },\n                {\n                    \&quot;name\&quot;: \&quot;\\u6751\\u7ea7\&quot;,\n                    \&quot;value\&quot;: 24,\n                    \&quot;textStyle\&quot;: {\n                        \&quot;normal\&quot;: {\n                            \&quot;color\&quot;: \&quot;rgb(30,155,31)\&quot;\n                        }\n                    }\n                },\n                {\n                    \&quot;name\&quot;: \&quot;\\u62e9\\u4f18\&quot;,\n                    \&quot;value\&quot;: 24,\n                    \&quot;textStyle\&quot;: {\n                        \&quot;normal\&quot;: {\n                            \&quot;color\&quot;: \&quot;rgb(132,2,146)\&quot;\n                        }\n                    }\n                },\n                {\n                    \&quot;name\&quot;: \&quot;\\u4ea7\\u4e1a\\u5e03\\u5c40\&quot;,\n                    \&quot;value\&quot;: 24,\n                    \&quot;textStyle\&quot;: {\n                        \&quot;normal\&quot;: {\n                            \&quot;color\&quot;: \&quot;rgb(98,116,117)\&quot;\n                        }\n                    }\n                },\n                {\n                    \&quot;name\&quot;: \&quot;\\u7ecf\\u6d4e\\u6548\\u76ca\&quot;,\n                    \&quot;value\&quot;: 24,\n                    \&quot;textStyle\&quot;: {\n                        \&quot;normal\&quot;: {\n                            \&quot;color\&quot;: \&quot;rgb(73,47,145)\&quot;\n                        }\n                    }\n                },\n                {\n                    \&quot;name\&quot;: \&quot;\\u4ea4\\u53c9\&quot;,\n                    \&quot;value\&quot;: 24,\n                    \&quot;textStyle\&quot;: {\n                        \&quot;normal\&quot;: {\n                            \&quot;color\&quot;: \&quot;rgb(9,58,38)\&quot;\n                        }\n                    }\n                },\n                {\n                    \&quot;name\&quot;: \&quot;\\u53c2\\u80a1\&quot;,\n                    \&quot;value\&quot;: 24,\n                    \&quot;textStyle\&quot;: {\n                        \&quot;normal\&quot;: {\n                            \&quot;color\&quot;: \&quot;rgb(104,96,6)\&quot;\n                        }\n                    }\n                },\n                {\n                    \&quot;name\&quot;: \&quot;\\u534f\\u4f5c\&quot;,\n                    \&quot;value\&quot;: 24,\n                    \&quot;textStyle\&quot;: {\n                        \&quot;normal\&quot;: {\n                            \&quot;color\&quot;: \&quot;rgb(26,122,95)\&quot;\n                        }\n                    }\n                },\n                {\n                    \&quot;name\&quot;: \&quot;\\u5171\\u62c5\&quot;,\n                    \&quot;value\&quot;: 24,\n                    \&quot;textStyle\&quot;: {\n                        \&quot;normal\&quot;: {\n                            \&quot;color\&quot;: \&quot;rgb(24,55,123)\&quot;\n                        }\n                    }\n                },\n                {\n                    \&quot;name\&quot;: \&quot;\\u521b\\u529e\&quot;,\n                    \&quot;value\&quot;: 24,\n                    \&quot;textStyle\&quot;: {\n                        \&quot;normal\&quot;: {\n                            \&quot;color\&quot;: \&quot;rgb(146,108,128)\&quot;\n                        }\n                    }\n                },\n                {\n                    \&quot;name\&quot;: \&quot;\\u5174\\u529e\&quot;,\n                    \&quot;value\&quot;: 24,\n                    \&quot;textStyle\&quot;: {\n                        \&quot;normal\&quot;: {\n                            \&quot;color\&quot;: \&quot;rgb(67,25,107)\&quot;\n                        }\n                    }\n                },\n                {\n                    \&quot;name\&quot;: \&quot;\\u7ecf\\u8425\\u6027\&quot;,\n                    \&quot;value\&quot;: 24,\n                    \&quot;textStyle\&quot;: {\n                        \&quot;normal\&quot;: {\n                            \&quot;color\&quot;: \&quot;rgb(54,145,103)\&quot;\n                        }\n                    }\n                },\n                {\n                    \&quot;name\&quot;: \&quot;\\u80a1\\u6743\&quot;,\n                    \&quot;value\&quot;: 24,\n                    \&quot;textStyle\&quot;: {\n                        \&quot;normal\&quot;: {\n                            \&quot;color\&quot;: \&quot;rgb(92,116,21)\&quot;\n                        }\n                    }\n                },\n                {\n                    \&quot;name\&quot;: \&quot;\\u4e3b\\u5bfc\&quot;,\n                    \&quot;value\&quot;: 24,\n                    \&quot;textStyle\&quot;: {\n                        \&quot;normal\&quot;: {\n                            \&quot;color\&quot;: \&quot;rgb(88,10,91)\&quot;\n                        }\n                    }\n                },\n                {\n                    \&quot;name\&quot;: \&quot;\\u8fde\\u7247\&quot;,\n                    \&quot;value\&quot;: 24,\n                    \&quot;textStyle\&quot;: {\n                        \&quot;normal\&quot;: {\n                            \&quot;color\&quot;: \&quot;rgb(45,61,12)\&quot;\n                        }\n                    }\n                },\n                {\n                    \&quot;name\&quot;: \&quot;\\u9762\\u79ef\&quot;,\n                    \&quot;value\&quot;: 24,\n                    \&quot;textStyle\&quot;: {\n                        \&quot;normal\&quot;: {\n                            \&quot;color\&quot;: \&quot;rgb(153,150,110)\&quot;\n                        }\n                    }\n                },\n                {\n                    \&quot;name\&quot;: \&quot;\\u516c\\u76ca\\u6797\&quot;,\n                    \&quot;value\&quot;: 24,\n                    \&quot;textStyle\&quot;: {\n                        \&quot;normal\&quot;: {\n                            \&quot;color\&quot;: \&quot;rgb(88,55,13)\&quot;\n                        }\n                    }\n                },\n                {\n                    \&quot;name\&quot;: \&quot;\\u5ea6\\u5047\&quot;,\n                    \&quot;value\&quot;: 24,\n                    \&quot;textStyle\&quot;: {\n                        \&quot;normal\&quot;: {\n                            \&quot;color\&quot;: \&quot;rgb(22,150,18)\&quot;\n                        }\n                    }\n                },\n                {\n                    \&quot;name\&quot;: \&quot;\\u8fd0\\u7528\&quot;,\n                    \&quot;value\&quot;: 24,\n                    \&quot;textStyle\&quot;: {\n                        \&quot;normal\&quot;: {\n                            \&quot;color\&quot;: \&quot;rgb(136,48,97)\&quot;\n                        }\n                    }\n                },\n                {\n                    \&quot;name\&quot;: \&quot;\\u80a1\\u4e1c\&quot;,\n                    \&quot;value\&quot;: 24,\n                    \&quot;textStyle\&quot;: {\n                        \&quot;normal\&quot;: {\n                            \&quot;color\&quot;: \&quot;rgb(44,115,82)\&quot;\n                        }\n                    }\n                },\n                {\n                    \&quot;name\&quot;: \&quot;\\u4ea4\\u901a\\u8fd0\\u8f93\&quot;,\n                    \&quot;value\&quot;: 24,\n                    \&quot;textStyle\&quot;: {\n                        \&quot;normal\&quot;: {\n                            \&quot;color\&quot;: \&quot;rgb(150,73,23)\&quot;\n                        }\n                    }\n                },\n                {\n                    \&quot;name\&quot;: \&quot;\\u7f51\\u7edc\\u4f53\\u7cfb\&quot;,\n                    \&quot;value\&quot;: 24,\n                    \&quot;textStyle\&quot;: {\n                        \&quot;normal\&quot;: {\n                            \&quot;color\&quot;: \&quot;rgb(13,159,142)\&quot;\n                        }\n                    }\n                },\n                {\n                    \&quot;name\&quot;: \&quot;\\u5408\\u7406\\u5e03\\u5c40\&quot;,\n                    \&quot;value\&quot;: 24,\n                    \&quot;textStyle\&quot;: {\n                        \&quot;normal\&quot;: {\n                            \&quot;color\&quot;: \&quot;rgb(67,94,1)\&quot;\n                        }\n                    }\n                },\n                {\n                    \&quot;name\&quot;: \&quot;\\u4f53\\u80b2\&quot;,\n                    \&quot;value\&quot;: 24,\n                    \&quot;textStyle\&quot;: {\n                        \&quot;normal\&quot;: {\n                            \&quot;color\&quot;: \&quot;rgb(86,118,76)\&quot;\n                        }\n                    }\n                },\n                {\n                    \&quot;name\&quot;: \&quot;\\u8bbe\\u8ba1\&quot;,\n                    \&quot;value\&quot;: 24,\n                    \&quot;textStyle\&quot;: {\n                        \&quot;normal\&quot;: {\n                            \&quot;color\&quot;: \&quot;rgb(82,159,133)\&quot;\n                        }\n                    }\n                },\n                {\n                    \&quot;name\&quot;: \&quot;\\u89e3\\u51b3\\u65b9\\u6848\&quot;,\n                    \&quot;value\&quot;: 24,\n                    \&quot;textStyle\&quot;: {\n                        \&quot;normal\&quot;: {\n                            \&quot;color\&quot;: \&quot;rgb(36,118,127)\&quot;\n                        }\n                    }\n                },\n                {\n                    \&quot;name\&quot;: \&quot;\\u9ad8\\u5ea6\\u91cd\\u89c6\&quot;,\n                    \&quot;value\&quot;: 24,\n                    \&quot;textStyle\&quot;: {\n                        \&quot;normal\&quot;: {\n                            \&quot;color\&quot;: \&quot;rgb(78,72,123)\&quot;\n                        }\n                    }\n                },\n                {\n                    \&quot;name\&quot;: \&quot;\\u76f8\\u5e94\&quot;,\n                    \&quot;value\&quot;: 24,\n                    \&quot;textStyle\&quot;: {\n                        \&quot;normal\&quot;: {\n                            \&quot;color\&quot;: \&quot;rgb(12,3,25)\&quot;\n                        }\n                    }\n                },\n                {\n                    \&quot;name\&quot;: \&quot;\\u5185\\u4ee5\&quot;,\n                    \&quot;value\&quot;: 24,\n                    \&quot;textStyle\&quot;: {\n                        \&quot;normal\&quot;: {\n                            \&quot;color\&quot;: \&quot;rgb(159,57,135)\&quot;\n                        }\n                    }\n                },\n                {\n                    \&quot;name\&quot;: \&quot;\\u7ecf\\u8425\\u65b9\\u5f0f\&quot;,\n                    \&quot;value\&quot;: 24,\n                    \&quot;textStyle\&quot;: {\n                        \&quot;normal\&quot;: {\n                            \&quot;color\&quot;: \&quot;rgb(125,139,74)\&quot;\n                        }\n                    }\n                },\n                {\n                    \&quot;name\&quot;: \&quot;\\u5e7f\\u6cdb\\u5e94\\u7528\&quot;,\n                    \&quot;value\&quot;: 24,\n                    \&quot;textStyle\&quot;: {\n                        \&quot;normal\&quot;: {\n                            \&quot;color\&quot;: \&quot;rgb(134,100,4)\&quot;\n                        }\n                    }\n                },\n                {\n                    \&quot;name\&quot;: \&quot;\\u5448\\u73b0\\u51fa\&quot;,\n                    \&quot;value\&quot;: 24,\n                    \&quot;textStyle\&quot;: {\n                        \&quot;normal\&quot;: {\n                            \&quot;color\&quot;: \&quot;rgb(104,6,4)\&quot;\n                        }\n                    }\n                },\n                {\n                    \&quot;name\&quot;: \&quot;\\u53d1\\u5c55\\u8d8b\\u52bf\&quot;,\n                    \&quot;value\&quot;: 24,\n                    \&quot;textStyle\&quot;: {\n                        \&quot;normal\&quot;: {\n                            \&quot;color\&quot;: \&quot;rgb(79,37,119)\&quot;\n                        }\n                    }\n                },\n                {\n                    \&quot;name\&quot;: \&quot;\\u5730\\u57df\&quot;,\n                    \&quot;value\&quot;: 24,\n                    \&quot;textStyle\&quot;: {\n                        \&quot;normal\&quot;: {\n                            \&quot;color\&quot;: \&quot;rgb(123,36,107)\&quot;\n                        }\n                    }\n                },\n                {\n                    \&quot;name\&quot;: \&quot;\\u519c\\u7267\\u7ed3\\u5408\&quot;,\n                    \&quot;value\&quot;: 24,\n                    \&quot;textStyle\&quot;: {\n                        \&quot;normal\&quot;: {\n                            \&quot;color\&quot;: \&quot;rgb(80,146,158)\&quot;\n                        }\n                    }\n                },\n                {\n                    \&quot;name\&quot;: \&quot;\\u9886\\u519b\&quot;,\n                    \&quot;value\&quot;: 24,\n                    \&quot;textStyle\&quot;: {\n                        \&quot;normal\&quot;: {\n                            \&quot;color\&quot;: \&quot;rgb(148,49,24)\&quot;\n                        }\n                    }\n                },\n                {\n                    \&quot;name\&quot;: \&quot;\\u80fd\\u6e90\&quot;,\n                    \&quot;value\&quot;: 24,\n                    \&quot;textStyle\&quot;: {\n                        \&quot;normal\&quot;: {\n                            \&quot;color\&quot;: \&quot;rgb(84,79,62)\&quot;\n                        }\n                    }\n                },\n                {\n                    \&quot;name\&quot;: \&quot;\\u6e17\\u900f\&quot;,\n                    \&quot;value\&quot;: 24,\n                    \&quot;textStyle\&quot;: {\n                        \&quot;normal\&quot;: {\n                            \&quot;color\&quot;: \&quot;rgb(40,22,75)\&quot;\n                        }\n                    }\n                },\n                {\n                    \&quot;name\&quot;: \&quot;\\u7a0b\\u5ea6\&quot;,\n                    \&quot;value\&quot;: 24,\n                    \&quot;textStyle\&quot;: {\n                        \&quot;normal\&quot;: {\n                            \&quot;color\&quot;: \&quot;rgb(0,31,117)\&quot;\n                        }\n                    }\n                },\n                {\n                    \&quot;name\&quot;: \&quot;\\u5148\\u8fdb\&quot;,\n                    \&quot;value\&quot;: 24,\n                    \&quot;textStyle\&quot;: {\n                        \&quot;normal\&quot;: {\n                            \&quot;color\&quot;: \&quot;rgb(157,73,83)\&quot;\n                        }\n                    }\n                },\n                {\n                    \&quot;name\&quot;: \&quot;\\u667a\\u6167\&quot;,\n                    \&quot;value\&quot;: 24,\n                    \&quot;textStyle\&quot;: {\n                        \&quot;normal\&quot;: {\n                            \&quot;color\&quot;: \&quot;rgb(64,107,52)\&quot;\n                        }\n                    }\n                },\n                {\n                    \&quot;name\&quot;: \&quot;\\u590d\\u5408\\u578b\&quot;,\n                    \&quot;value\&quot;: 24,\n                    \&quot;textStyle\&quot;: {\n                        \&quot;normal\&quot;: {\n                            \&quot;color\&quot;: \&quot;rgb(90,40,34)\&quot;\n                        }\n                    }\n                },\n                {\n                    \&quot;name\&quot;: \&quot;\\u4e0a\\u8ff0\&quot;,\n                    \&quot;value\&quot;: 24,\n                    \&quot;textStyle\&quot;: {\n                        \&quot;normal\&quot;: {\n                            \&quot;color\&quot;: \&quot;rgb(94,83,21)\&quot;\n                        }\n                    }\n                },\n                {\n                    \&quot;name\&quot;: \&quot;\\u516d\\u662f\&quot;,\n                    \&quot;value\&quot;: 24,\n                    \&quot;textStyle\&quot;: {\n                        \&quot;normal\&quot;: {\n                            \&quot;color\&quot;: \&quot;rgb(127,51,9)\&quot;\n                        }\n                    }\n                },\n                {\n                    \&quot;name\&quot;: \&quot;\\u8054\\u52a8\&quot;,\n                    \&quot;value\&quot;: 24,\n                    \&quot;textStyle\&quot;: {\n                        \&quot;normal\&quot;: {\n                            \&quot;color\&quot;: \&quot;rgb(117,41,6)\&quot;\n                        }\n                    }\n                },\n                {\n                    \&quot;name\&quot;: \&quot;\\u5c3d\\u5feb\&quot;,\n                    \&quot;value\&quot;: 24,\n                    \&quot;textStyle\&quot;: {\n                        \&quot;normal\&quot;: {\n                            \&quot;color\&quot;: \&quot;rgb(136,27,36)\&quot;\n                        }\n                    }\n                },\n                {\n                    \&quot;name\&quot;: \&quot;\\u59d4\\u8981\&quot;,\n                    \&quot;value\&quot;: 24,\n                    \&quot;textStyle\&quot;: {\n                        \&quot;normal\&quot;: {\n                            \&quot;color\&quot;: \&quot;rgb(153,108,129)\&quot;\n                        }\n                    }\n                },\n                {\n                    \&quot;name\&quot;: \&quot;\\u5e76\\u4e8e\&quot;,\n                    \&quot;value\&quot;: 24,\n                    \&quot;textStyle\&quot;: {\n                        \&quot;normal\&quot;: {\n                            \&quot;color\&quot;: \&quot;rgb(0,51,61)\&quot;\n                        }\n                    }\n                },\n                {\n                    \&quot;name\&quot;: \&quot;\\u5907\\u6848\&quot;,\n                    \&quot;value\&quot;: 24,\n                    \&quot;textStyle\&quot;: {\n                        \&quot;normal\&quot;: {\n                            \&quot;color\&quot;: \&quot;rgb(155,154,67)\&quot;\n                        }\n                    }\n                },\n                {\n                    \&quot;name\&quot;: \&quot;\\u5404\\u9879\&quot;,\n                    \&quot;value\&quot;: 24,\n                    \&quot;textStyle\&quot;: {\n                        \&quot;normal\&quot;: {\n                            \&quot;color\&quot;: \&quot;rgb(19,15,109)\&quot;\n                        }\n                    }\n                },\n                {\n                    \&quot;name\&quot;: \&quot;\\u5341\\u4e5d\&quot;,\n                    \&quot;value\&quot;: 24,\n                    \&quot;textStyle\&quot;: {\n                        \&quot;normal\&quot;: {\n                            \&quot;color\&quot;: \&quot;rgb(1,20,118)\&quot;\n                        }\n                    }\n                },\n                {\n                    \&quot;name\&quot;: \&quot;\\u591a\\u6e20\\u9053\&quot;,\n                    \&quot;value\&quot;: 24,\n                    \&quot;textStyle\&quot;: {\n                        \&quot;normal\&quot;: {\n                            \&quot;color\&quot;: \&quot;rgb(152,90,100)\&quot;\n                        }\n                    }\n                },\n                {\n                    \&quot;name\&quot;: \&quot;\\u5145\\u5206\\u8ba4\\u8bc6\&quot;,\n                    \&quot;value\&quot;: 24,\n                    \&quot;textStyle\&quot;: {\n                        \&quot;normal\&quot;: {\n                            \&quot;color\&quot;: \&quot;rgb(102,114,60)\&quot;\n                        }\n                    }\n                },\n                {\n                    \&quot;name\&quot;: \&quot;\\u8f6c\\u578b\&quot;,\n                    \&quot;value\&quot;: 24,\n                    \&quot;textStyle\&quot;: {\n                        \&quot;normal\&quot;: {\n                            \&quot;color\&quot;: \&quot;rgb(107,104,33)\&quot;\n                        }\n                    }\n                },\n                {\n                    \&quot;name\&quot;: \&quot;\\u4e0d\\u8db3\&quot;,\n                    \&quot;value\&quot;: 24,\n                    \&quot;textStyle\&quot;: {\n                        \&quot;normal\&quot;: {\n                            \&quot;color\&quot;: \&quot;rgb(104,45,153)\&quot;\n                        }\n                    }\n                },\n                {\n                    \&quot;name\&quot;: \&quot;\\u517b\\u751f\&quot;,\n                    \&quot;value\&quot;: 24,\n                    \&quot;textStyle\&quot;: {\n                        \&quot;normal\&quot;: {\n                            \&quot;color\&quot;: \&quot;rgb(24,19,148)\&quot;\n                        }\n                    }\n                },\n                {\n                    \&quot;name\&quot;: \&quot;\\u52a9\\u63a8\&quot;,\n                    \&quot;value\&quot;: 24,\n                    \&quot;textStyle\&quot;: {\n                        \&quot;normal\&quot;: {\n                            \&quot;color\&quot;: \&quot;rgb(64,58,19)\&quot;\n                        }\n                    }\n                },\n                {\n                    \&quot;name\&quot;: \&quot;\\u5e02\\u573a\\u4e3b\\u4f53\&quot;,\n                    \&quot;value\&quot;: 24,\n                    \&quot;textStyle\&quot;: {\n                        \&quot;normal\&quot;: {\n                            \&quot;color\&quot;: \&quot;rgb(143,8,74)\&quot;\n                        }\n                    }\n                },\n                {\n                    \&quot;name\&quot;: \&quot;\\u4f4e\\u78b3\&quot;,\n                    \&quot;value\&quot;: 24,\n                    \&quot;textStyle\&quot;: {\n                        \&quot;normal\&quot;: {\n                            \&quot;color\&quot;: \&quot;rgb(128,3,77)\&quot;\n                        }\n                    }\n                },\n                {\n                    \&quot;name\&quot;: \&quot;\\u4f4e\\u8017\&quot;,\n                    \&quot;value\&quot;: 24,\n                    \&quot;textStyle\&quot;: {\n                        \&quot;normal\&quot;: {\n                            \&quot;color\&quot;: \&quot;rgb(74,115,40)\&quot;\n                        }\n                    }\n                },\n                {\n                    \&quot;name\&quot;: \&quot;\\u8282\\u7ea6\&quot;,\n                    \&quot;value\&quot;: 24,\n                    \&quot;textStyle\&quot;: {\n                        \&quot;normal\&quot;: {\n                            \&quot;color\&quot;: \&quot;rgb(48,146,18)\&quot;\n                        }\n                    }\n                },\n                {\n                    \&quot;name\&quot;: \&quot;\\u5efa\\u6210\&quot;,\n                    \&quot;value\&quot;: 24,\n                    \&quot;textStyle\&quot;: {\n                        \&quot;normal\&quot;: {\n                            \&quot;color\&quot;: \&quot;rgb(106,51,63)\&quot;\n                        }\n                    }\n                },\n                {\n                    \&quot;name\&quot;: \&quot;\\u793a\\u8303\\u56ed\&quot;,\n                    \&quot;value\&quot;: 24,\n                    \&quot;textStyle\&quot;: {\n                        \&quot;normal\&quot;: {\n                            \&quot;color\&quot;: \&quot;rgb(79,87,80)\&quot;\n                        }\n                    }\n                },\n                {\n                    \&quot;name\&quot;: \&quot;\\u521d\\u6b65\&quot;,\n                    \&quot;value\&quot;: 24,\n                    \&quot;textStyle\&quot;: {\n                        \&quot;normal\&quot;: {\n                            \&quot;color\&quot;: \&quot;rgb(60,83,69)\&quot;\n                        }\n                    }\n                },\n                {\n                    \&quot;name\&quot;: \&quot;\\u843d\\u5b9e\\u653f\\u7b56\&quot;,\n                    \&quot;value\&quot;: 24,\n                    \&quot;textStyle\&quot;: {\n                        \&quot;normal\&quot;: {\n                            \&quot;color\&quot;: \&quot;rgb(60,79,150)\&quot;\n                        }\n                    }\n                },\n                {\n                    \&quot;name\&quot;: \&quot;\\u5b9e\\u5316\&quot;,\n                    \&quot;value\&quot;: 24,\n                    \&quot;textStyle\&quot;: {\n                        \&quot;normal\&quot;: {\n                            \&quot;color\&quot;: \&quot;rgb(104,49,102)\&quot;\n                        }\n                    }\n                },\n                {\n                    \&quot;name\&quot;: \&quot;\\u5165\\u6237\&quot;,\n                    \&quot;value\&quot;: 24,\n                    \&quot;textStyle\&quot;: {\n                        \&quot;normal\&quot;: {\n                            \&quot;color\&quot;: \&quot;rgb(105,71,143)\&quot;\n                        }\n                    }\n                },\n                {\n                    \&quot;name\&quot;: \&quot;\\u573a\\u6240\&quot;,\n                    \&quot;value\&quot;: 24,\n                    \&quot;textStyle\&quot;: {\n                        \&quot;normal\&quot;: {\n                            \&quot;color\&quot;: \&quot;rgb(152,104,35)\&quot;\n                        }\n                    }\n                },\n                {\n                    \&quot;name\&quot;: \&quot;\\u4fbf\\u6377\&quot;,\n                    \&quot;value\&quot;: 24,\n                    \&quot;textStyle\&quot;: {\n                        \&quot;normal\&quot;: {\n                            \&quot;color\&quot;: \&quot;rgb(96,90,14)\&quot;\n                        }\n                    }\n                },\n                {\n                    \&quot;name\&quot;: \&quot;\\u592f\\u5b9e\&quot;,\n                    \&quot;value\&quot;: 24,\n                    \&quot;textStyle\&quot;: {\n                        \&quot;normal\&quot;: {\n                            \&quot;color\&quot;: \&quot;rgb(27,54,158)\&quot;\n                        }\n                    }\n                },\n                {\n                    \&quot;name\&quot;: \&quot;\\u591a\\u6837\\u5316\&quot;,\n                    \&quot;value\&quot;: 24,\n                    \&quot;textStyle\&quot;: {\n                        \&quot;normal\&quot;: {\n                            \&quot;color\&quot;: \&quot;rgb(122,36,72)\&quot;\n                        }\n                    }\n                },\n                {\n                    \&quot;name\&quot;: \&quot;\\u89c4\\u8303\\u5316\&quot;,\n                    \&quot;value\&quot;: 24,\n                    \&quot;textStyle\&quot;: {\n                        \&quot;normal\&quot;: {\n                            \&quot;color\&quot;: \&quot;rgb(117,101,97)\&quot;\n                        }\n                    }\n                },\n                {\n                    \&quot;name\&quot;: \&quot;\\u4e00\\u4f53\&quot;,\n                    \&quot;value\&quot;: 24,\n                    \&quot;textStyle\&quot;: {\n                        \&quot;normal\&quot;: {\n                            \&quot;color\&quot;: \&quot;rgb(48,116,35)\&quot;\n                        }\n                    }\n                },\n                {\n                    \&quot;name\&quot;: \&quot;\\u683c\\u5c40\&quot;,\n                    \&quot;value\&quot;: 24,\n                    \&quot;textStyle\&quot;: {\n                        \&quot;normal\&quot;: {\n                            \&quot;color\&quot;: \&quot;rgb(41,65,140)\&quot;\n                        }\n                    }\n                },\n                {\n                    \&quot;name\&quot;: \&quot;\\u8fd4\\u8fd8\&quot;,\n                    \&quot;value\&quot;: 24,\n                    \&quot;textStyle\&quot;: {\n                        \&quot;normal\&quot;: {\n                            \&quot;color\&quot;: \&quot;rgb(82,147,106)\&quot;\n                        }\n                    }\n                },\n                {\n                    \&quot;name\&quot;: \&quot;\\u79d1\\u7814\\u9662\\u6240\&quot;,\n                    \&quot;value\&quot;: 24,\n                    \&quot;textStyle\&quot;: {\n                        \&quot;normal\&quot;: {\n                            \&quot;color\&quot;: \&quot;rgb(10,152,102)\&quot;\n                        }\n                    }\n                },\n                {\n                    \&quot;name\&quot;: \&quot;\\u6210\\u7acb\&quot;,\n                    \&quot;value\&quot;: 24,\n                    \&quot;textStyle\&quot;: {\n                        \&quot;normal\&quot;: {\n                            \&quot;color\&quot;: \&quot;rgb(63,92,128)\&quot;\n                        }\n                    }\n                },\n                {\n                    \&quot;name\&quot;: \&quot;\\u8f6c\\u5316\&quot;,\n                    \&quot;value\&quot;: 24,\n                    \&quot;textStyle\&quot;: {\n                        \&quot;normal\&quot;: {\n                            \&quot;color\&quot;: \&quot;rgb(55,104,53)\&quot;\n                        }\n                    }\n                },\n                {\n                    \&quot;name\&quot;: \&quot;\\u5171\\u6709\&quot;,\n                    \&quot;value\&quot;: 24,\n                    \&quot;textStyle\&quot;: {\n                        \&quot;normal\&quot;: {\n                            \&quot;color\&quot;: \&quot;rgb(52,4,137)\&quot;\n                        }\n                    }\n                },\n                {\n                    \&quot;name\&quot;: \&quot;\\u4e92\\u901a\&quot;,\n                    \&quot;value\&quot;: 24,\n                    \&quot;textStyle\&quot;: {\n                        \&quot;normal\&quot;: {\n                            \&quot;color\&quot;: \&quot;rgb(54,33,138)\&quot;\n                        }\n                    }\n                },\n                {\n                    \&quot;name\&quot;: \&quot;\\u4f18\\u52bf\\u4e92\\u8865\&quot;,\n                    \&quot;value\&quot;: 24,\n                    \&quot;textStyle\&quot;: {\n                        \&quot;normal\&quot;: {\n                            \&quot;color\&quot;: \&quot;rgb(51,10,71)\&quot;\n                        }\n                    }\n                },\n                {\n                    \&quot;name\&quot;: \&quot;\\u81ea\\u5f8b\&quot;,\n                    \&quot;value\&quot;: 24,\n                    \&quot;textStyle\&quot;: {\n                        \&quot;normal\&quot;: {\n                            \&quot;color\&quot;: \&quot;rgb(31,66,117)\&quot;\n                        }\n                    }\n                },\n                {\n                    \&quot;name\&quot;: \&quot;\\u7edf\\u8ba1\&quot;,\n                    \&quot;value\&quot;: 24,\n                    \&quot;textStyle\&quot;: {\n                        \&quot;normal\&quot;: {\n                            \&quot;color\&quot;: \&quot;rgb(107,93,87)\&quot;\n                        }\n                    }\n                },\n                {\n                    \&quot;name\&quot;: \&quot;\\u65b9\\u6cd5\&quot;,\n                    \&quot;value\&quot;: 24,\n                    \&quot;textStyle\&quot;: {\n                        \&quot;normal\&quot;: {\n                            \&quot;color\&quot;: \&quot;rgb(64,131,62)\&quot;\n                        }\n                    }\n                },\n                {\n                    \&quot;name\&quot;: \&quot;\\u8fd0\\u884c\&quot;,\n                    \&quot;value\&quot;: 24,\n                    \&quot;textStyle\&quot;: {\n                        \&quot;normal\&quot;: {\n                            \&quot;color\&quot;: \&quot;rgb(148,112,157)\&quot;\n                        }\n                    }\n                },\n                {\n                    \&quot;name\&quot;: \&quot;\\u8ba4\\u771f\&quot;,\n                    \&quot;value\&quot;: 24,\n                    \&quot;textStyle\&quot;: {\n                        \&quot;normal\&quot;: {\n                            \&quot;color\&quot;: \&quot;rgb(108,74,32)\&quot;\n                        }\n                    }\n                },\n                {\n                    \&quot;name\&quot;: \&quot;\\u601d\\u8def\&quot;,\n                    \&quot;value\&quot;: 24,\n                    \&quot;textStyle\&quot;: {\n                        \&quot;normal\&quot;: {\n                            \&quot;color\&quot;: \&quot;rgb(44,22,127)\&quot;\n                        }\n                    }\n                },\n                {\n                    \&quot;name\&quot;: \&quot;\\u8fdb\\u5ea6\&quot;,\n                    \&quot;value\&quot;: 24,\n                    \&quot;textStyle\&quot;: {\n                        \&quot;normal\&quot;: {\n                            \&quot;color\&quot;: \&quot;rgb(119,82,2)\&quot;\n                        }\n                    }\n                },\n                {\n                    \&quot;name\&quot;: \&quot;\\u5206\\u5de5\&quot;,\n                    \&quot;value\&quot;: 24,\n                    \&quot;textStyle\&quot;: {\n                        \&quot;normal\&quot;: {\n                            \&quot;color\&quot;: \&quot;rgb(35,55,36)\&quot;\n                        }\n                    }\n                },\n                {\n                    \&quot;name\&quot;: \&quot;\\u96c6\\u6210\&quot;,\n                    \&quot;value\&quot;: 24,\n                    \&quot;textStyle\&quot;: {\n                        \&quot;normal\&quot;: {\n                            \&quot;color\&quot;: \&quot;rgb(23,75,95)\&quot;\n                        }\n                    }\n                },\n                {\n                    \&quot;name\&quot;: \&quot;\\u79d1\\u6280\\u56ed\&quot;,\n                    \&quot;value\&quot;: 24,\n                    \&quot;textStyle\&quot;: {\n                        \&quot;normal\&quot;: {\n                            \&quot;color\&quot;: \&quot;rgb(62,133,19)\&quot;\n                        }\n                    }\n                },\n                {\n                    \&quot;name\&quot;: \&quot;\\u53a8\\u623f\&quot;,\n                    \&quot;value\&quot;: 24,\n                    \&quot;textStyle\&quot;: {\n                        \&quot;normal\&quot;: {\n                            \&quot;color\&quot;: \&quot;rgb(79,126,103)\&quot;\n                        }\n                    }\n                },\n                {\n                    \&quot;name\&quot;: \&quot;\\u7ebf\\u8def\&quot;,\n                    \&quot;value\&quot;: 24,\n                    \&quot;textStyle\&quot;: {\n                        \&quot;normal\&quot;: {\n                            \&quot;color\&quot;: \&quot;rgb(142,116,21)\&quot;\n                        }\n                    }\n                },\n                {\n                    \&quot;name\&quot;: \&quot;\\u666f\\u70b9\&quot;,\n                    \&quot;value\&quot;: 24,\n                    \&quot;textStyle\&quot;: {\n                        \&quot;normal\&quot;: {\n                            \&quot;color\&quot;: \&quot;rgb(9,39,31)\&quot;\n                        }\n                    }\n                },\n                {\n                    \&quot;name\&quot;: \&quot;\\u5e02\\u53bf\&quot;,\n                    \&quot;value\&quot;: 24,\n                    \&quot;textStyle\&quot;: {\n                        \&quot;normal\&quot;: {\n                            \&quot;color\&quot;: \&quot;rgb(65,26,45)\&quot;\n                        }\n                    }\n                },\n                {\n                    \&quot;name\&quot;: \&quot;\\u4e86\\u89e3\&quot;,\n                    \&quot;value\&quot;: 24,\n                    \&quot;textStyle\&quot;: {\n                        \&quot;normal\&quot;: {\n                            \&quot;color\&quot;: \&quot;rgb(14,126,99)\&quot;\n                        }\n                    }\n                },\n                {\n                    \&quot;name\&quot;: \&quot;\\u5e7f\\u64ad\&quot;,\n                    \&quot;value\&quot;: 24,\n                    \&quot;textStyle\&quot;: {\n                        \&quot;normal\&quot;: {\n                            \&quot;color\&quot;: \&quot;rgb(120,127,61)\&quot;\n                        }\n                    }\n                },\n                {\n                    \&quot;name\&quot;: \&quot;\\u7535\\u89c6\&quot;,\n                    \&quot;value\&quot;: 24,\n                    \&quot;textStyle\&quot;: {\n                        \&quot;normal\&quot;: {\n                            \&quot;color\&quot;: \&quot;rgb(124,147,108)\&quot;\n                        }\n                    }\n                },\n                {\n                    \&quot;name\&quot;: \&quot;\\u62a5\\u7eb8\&quot;,\n                    \&quot;value\&quot;: 24,\n                    \&quot;textStyle\&quot;: {\n                        \&quot;normal\&quot;: {\n                            \&quot;color\&quot;: \&quot;rgb(21,114,33)\&quot;\n                        }\n                    }\n                },\n                {\n                    \&quot;name\&quot;: \&quot;\\u5ba3\\u4f20\\u518c\&quot;,\n                    \&quot;value\&quot;: 24,\n                    \&quot;textStyle\&quot;: {\n                        \&quot;normal\&quot;: {\n                            \&quot;color\&quot;: \&quot;rgb(33,62,81)\&quot;\n                        }\n                    }\n                },\n                {\n                    \&quot;name\&quot;: \&quot;\\u660e\\u767d\\u7eb8\&quot;,\n                    \&quot;value\&quot;: 24,\n                    \&quot;textStyle\&quot;: {\n                        \&quot;normal\&quot;: {\n                            \&quot;color\&quot;: \&quot;rgb(43,159,22)\&quot;\n                        }\n                    }\n                },\n                {\n                    \&quot;name\&quot;: \&quot;\\u4ecb\\u7ecd\&quot;,\n                    \&quot;value\&quot;: 24,\n                    \&quot;textStyle\&quot;: {\n                        \&quot;normal\&quot;: {\n                            \&quot;color\&quot;: \&quot;rgb(47,127,97)\&quot;\n                        }\n                    }\n                },\n                {\n                    \&quot;name\&quot;: \&quot;\\u56de\\u7b54\&quot;,\n                    \&quot;value\&quot;: 24,\n                    \&quot;textStyle\&quot;: {\n                        \&quot;normal\&quot;: {\n                            \&quot;color\&quot;: \&quot;rgb(73,19,64)\&quot;\n                        }\n                    }\n                },\n                {\n                    \&quot;name\&quot;: \&quot;\\u8bb0\\u8005\&quot;,\n                    \&quot;value\&quot;: 24,\n                    \&quot;textStyle\&quot;: {\n                        \&quot;normal\&quot;: {\n                            \&quot;color\&quot;: \&quot;rgb(65,126,37)\&quot;\n                        }\n                    }\n                },\n                {\n                    \&quot;name\&quot;: \&quot;\\u6f58\\u5229\\u5175\&quot;,\n                    \&quot;value\&quot;: 24,\n                    \&quot;textStyle\&quot;: {\n                        \&quot;normal\&quot;: {\n                            \&quot;color\&quot;: \&quot;rgb(83,88,52)\&quot;\n                        }\n                    }\n                },\n                {\n                    \&quot;name\&quot;: \&quot;\\u663e\\u8457\&quot;,\n                    \&quot;value\&quot;: 24,\n                    \&quot;textStyle\&quot;: {\n                        \&quot;normal\&quot;: {\n                            \&quot;color\&quot;: \&quot;rgb(132,25,63)\&quot;\n                        }\n                    }\n                },\n                {\n                    \&quot;name\&quot;: \&quot;\\u4e07\\u4ebf\\u5143\&quot;,\n                    \&quot;value\&quot;: 24,\n                    \&quot;textStyle\&quot;: {\n                        \&quot;normal\&quot;: {\n                            \&quot;color\&quot;: \&quot;rgb(131,99,37)\&quot;\n                        }\n                    }\n                },\n                {\n                    \&quot;name\&quot;: \&quot;\\u4ebf\\u4eba\\u6b21\&quot;,\n                    \&quot;value\&quot;: 24,\n                    \&quot;textStyle\&quot;: {\n                        \&quot;normal\&quot;: {\n                            \&quot;color\&quot;: \&quot;rgb(40,45,160)\&quot;\n                        }\n                    }\n                },\n                {\n                    \&quot;name\&quot;: \&quot;\\u8425\\u4e1a\&quot;,\n                    \&quot;value\&quot;: 24,\n                    \&quot;textStyle\&quot;: {\n                        \&quot;normal\&quot;: {\n                            \&quot;color\&quot;: \&quot;rgb(3,8,63)\&quot;\n                        }\n                    }\n                },\n                {\n                    \&quot;name\&quot;: \&quot;\\u591a\\u5143\&quot;,\n                    \&quot;value\&quot;: 24,\n                    \&quot;textStyle\&quot;: {\n                        \&quot;normal\&quot;: {\n                            \&quot;color\&quot;: \&quot;rgb(115,2,85)\&quot;\n                        }\n                    }\n                },\n                {\n                    \&quot;name\&quot;: \&quot;\\u5fc5\\u987b\&quot;,\n                    \&quot;value\&quot;: 24,\n                    \&quot;textStyle\&quot;: {\n                        \&quot;normal\&quot;: {\n                            \&quot;color\&quot;: \&quot;rgb(117,121,101)\&quot;\n                        }\n                    }\n                },\n                {\n                    \&quot;name\&quot;: \&quot;\\u4e00\\u7cfb\\u5217\&quot;,\n                    \&quot;value\&quot;: 24,\n                    \&quot;textStyle\&quot;: {\n                        \&quot;normal\&quot;: {\n                            \&quot;color\&quot;: \&quot;rgb(40,126,148)\&quot;\n                        }\n                    }\n                },\n                {\n                    \&quot;name\&quot;: \&quot;\\u7f16\\u5236\&quot;,\n                    \&quot;value\&quot;: 24,\n                    \&quot;textStyle\&quot;: {\n                        \&quot;normal\&quot;: {\n                            \&quot;color\&quot;: \&quot;rgb(39,67,11)\&quot;\n                        }\n                    }\n                },\n                {\n                    \&quot;name\&quot;: \&quot;\\u56db\\u4e2a\&quot;,\n                    \&quot;value\&quot;: 24,\n                    \&quot;textStyle\&quot;: {\n                        \&quot;normal\&quot;: {\n                            \&quot;color\&quot;: \&quot;rgb(111,87,139)\&quot;\n                        }\n                    }\n                },\n                {\n                    \&quot;name\&quot;: \&quot;\\u4e2d\\u592e\\u8d22\\u653f\&quot;,\n                    \&quot;value\&quot;: 24,\n                    \&quot;textStyle\&quot;: {\n                        \&quot;normal\&quot;: {\n                            \&quot;color\&quot;: \&quot;rgb(148,118,110)\&quot;\n                        }\n                    }\n                },\n                {\n                    \&quot;name\&quot;: \&quot;\\u5b9e\\u7528\&quot;,\n                    \&quot;value\&quot;: 24,\n                    \&quot;textStyle\&quot;: {\n                        \&quot;normal\&quot;: {\n                            \&quot;color\&quot;: \&quot;rgb(46,133,61)\&quot;\n                        }\n                    }\n                },\n                {\n                    \&quot;name\&quot;: \&quot;\\u589e\\u957f\&quot;,\n                    \&quot;value\&quot;: 24,\n                    \&quot;textStyle\&quot;: {\n                        \&quot;normal\&quot;: {\n                            \&quot;color\&quot;: \&quot;rgb(155,61,19)\&quot;\n                        }\n                    }\n                },\n                {\n                    \&quot;name\&quot;: \&quot;\\u5ef6\\u540e\&quot;,\n                    \&quot;value\&quot;: 24,\n                    \&quot;textStyle\&quot;: {\n                        \&quot;normal\&quot;: {\n                            \&quot;color\&quot;: \&quot;rgb(136,109,116)\&quot;\n                        }\n                    }\n                },\n                {\n                    \&quot;name\&quot;: \&quot;\\u8d77\\u6765\&quot;,\n                    \&quot;value\&quot;: 24,\n                    \&quot;textStyle\&quot;: {\n                        \&quot;normal\&quot;: {\n                            \&quot;color\&quot;: \&quot;rgb(99,82,107)\&quot;\n                        }\n                    }\n                },\n                {\n                    \&quot;name\&quot;: \&quot;\\u7a81\\u51fa\&quot;,\n                    \&quot;value\&quot;: 24,\n                    \&quot;textStyle\&quot;: {\n                        \&quot;normal\&quot;: {\n                            \&quot;color\&quot;: \&quot;rgb(109,123,78)\&quot;\n                        }\n                    }\n                },\n                {\n                    \&quot;name\&quot;: \&quot;\\u54c1\\u79cd\&quot;,\n                    \&quot;value\&quot;: 24,\n                    \&quot;textStyle\&quot;: {\n                        \&quot;normal\&quot;: {\n                            \&quot;color\&quot;: \&quot;rgb(152,75,88)\&quot;\n                        }\n                    }\n                },\n                {\n                    \&quot;name\&quot;: \&quot;\\u63a7\\u5236\&quot;,\n                    \&quot;value\&quot;: 24,\n                    \&quot;textStyle\&quot;: {\n                        \&quot;normal\&quot;: {\n                            \&quot;color\&quot;: \&quot;rgb(93,105,40)\&quot;\n                        }\n                    }\n                },\n                {\n                    \&quot;name\&quot;: \&quot;\\u8ffd\\u6eaf\&quot;,\n                    \&quot;value\&quot;: 24,\n                    \&quot;textStyle\&quot;: {\n                        \&quot;normal\&quot;: {\n                            \&quot;color\&quot;: \&quot;rgb(25,89,90)\&quot;\n                        }\n                    }\n                },\n                {\n                    \&quot;name\&quot;: \&quot;\\u4ece\\u4e1a\\u4eba\\u5458\&quot;,\n                    \&quot;value\&quot;: 24,\n                    \&quot;textStyle\&quot;: {\n                        \&quot;normal\&quot;: {\n                            \&quot;color\&quot;: \&quot;rgb(105,83,0)\&quot;\n                        }\n                    }\n                },\n                {\n                    \&quot;name\&quot;: \&quot;\\u53d7\\u76ca\&quot;,\n                    \&quot;value\&quot;: 24,\n                    \&quot;textStyle\&quot;: {\n                        \&quot;normal\&quot;: {\n                            \&quot;color\&quot;: \&quot;rgb(14,155,62)\&quot;\n                        }\n                    }\n                },\n                {\n                    \&quot;name\&quot;: \&quot;\\u5185\\u6db5\&quot;,\n                    \&quot;value\&quot;: 24,\n                    \&quot;textStyle\&quot;: {\n                        \&quot;normal\&quot;: {\n                            \&quot;color\&quot;: \&quot;rgb(93,71,71)\&quot;\n                        }\n                    }\n                },\n                {\n                    \&quot;name\&quot;: \&quot;\\u771f\\u6b63\&quot;,\n                    \&quot;value\&quot;: 24,\n                    \&quot;textStyle\&quot;: {\n                        \&quot;normal\&quot;: {\n                            \&quot;color\&quot;: \&quot;rgb(121,82,87)\&quot;\n                        }\n                    }\n                },\n                {\n                    \&quot;name\&quot;: \&quot;\\u662f\\u5426\&quot;,\n                    \&quot;value\&quot;: 24,\n                    \&quot;textStyle\&quot;: {\n                        \&quot;normal\&quot;: {\n                            \&quot;color\&quot;: \&quot;rgb(35,29,73)\&quot;\n                        }\n                    }\n                },\n                {\n                    \&quot;name\&quot;: \&quot;\\u7763\\u67e5\&quot;,\n                    \&quot;value\&quot;: 24,\n                    \&quot;textStyle\&quot;: {\n                        \&quot;normal\&quot;: {\n                            \&quot;color\&quot;: \&quot;rgb(148,11,102)\&quot;\n                        }\n                    }\n                },\n                {\n                    \&quot;name\&quot;: \&quot;\\u5395\\u6240\&quot;,\n                    \&quot;value\&quot;: 24,\n                    \&quot;textStyle\&quot;: {\n                        \&quot;normal\&quot;: {\n                            \&quot;color\&quot;: \&quot;rgb(9,159,152)\&quot;\n                        }\n                    }\n                },\n                {\n                    \&quot;name\&quot;: \&quot;\\u6c61\\u6c34\&quot;,\n                    \&quot;value\&quot;: 24,\n                    \&quot;textStyle\&quot;: {\n                        \&quot;normal\&quot;: {\n                            \&quot;color\&quot;: \&quot;rgb(117,99,158)\&quot;\n                        }\n                    }\n                },\n                {\n                    \&quot;name\&quot;: \&quot;\\u6ee1\\u8db3\&quot;,\n                    \&quot;value\&quot;: 24,\n                    \&quot;textStyle\&quot;: {\n                        \&quot;normal\&quot;: {\n                            \&quot;color\&quot;: \&quot;rgb(134,10,85)\&quot;\n                        }\n                    }\n                },\n                {\n                    \&quot;name\&quot;: \&quot;\\u4eba\\u5458\\u57f9\\u8bad\&quot;,\n                    \&quot;value\&quot;: 24,\n                    \&quot;textStyle\&quot;: {\n                        \&quot;normal\&quot;: {\n                            \&quot;color\&quot;: \&quot;rgb(52,149,154)\&quot;\n                        }\n                    }\n                },\n                {\n                    \&quot;name\&quot;: \&quot;\\u4f20\\u627f\&quot;,\n                    \&quot;value\&quot;: 24,\n                    \&quot;textStyle\&quot;: {\n                        \&quot;normal\&quot;: {\n                            \&quot;color\&quot;: \&quot;rgb(64,85,18)\&quot;\n                        }\n                    }\n                },\n                {\n                    \&quot;name\&quot;: \&quot;\\u5386\\u53f2\&quot;,\n                    \&quot;value\&quot;: 24,\n                    \&quot;textStyle\&quot;: {\n                        \&quot;normal\&quot;: {\n                            \&quot;color\&quot;: \&quot;rgb(106,101,141)\&quot;\n                        }\n                    }\n                },\n                {\n                    \&quot;name\&quot;: \&quot;\\u79ef\\u6781\\u5f00\\u5c55\&quot;,\n                    \&quot;value\&quot;: 24,\n                    \&quot;textStyle\&quot;: {\n                        \&quot;normal\&quot;: {\n                            \&quot;color\&quot;: \&quot;rgb(8,90,6)\&quot;\n                        }\n                    }\n                },\n                {\n                    \&quot;name\&quot;: \&quot;\\u8ba4\\u5b9a\&quot;,\n                    \&quot;value\&quot;: 24,\n                    \&quot;textStyle\&quot;: {\n                        \&quot;normal\&quot;: {\n                            \&quot;color\&quot;: \&quot;rgb(88,88,5)\&quot;\n                        }\n                    }\n                },\n                {\n                    \&quot;name\&quot;: \&quot;\\u5e38\\u6001\&quot;,\n                    \&quot;value\&quot;: 24,\n                    \&quot;textStyle\&quot;: {\n                        \&quot;normal\&quot;: {\n                            \&quot;color\&quot;: \&quot;rgb(6,150,8)\&quot;\n                        }\n                    }\n                },\n                {\n                    \&quot;name\&quot;: \&quot;\\u8f6c\\u53d8\&quot;,\n                    \&quot;value\&quot;: 24,\n                    \&quot;textStyle\&quot;: {\n                        \&quot;normal\&quot;: {\n                            \&quot;color\&quot;: \&quot;rgb(86,139,58)\&quot;\n                        }\n                    }\n                },\n                {\n                    \&quot;name\&quot;: \&quot;\\u5fc5\\u7136\&quot;,\n                    \&quot;value\&quot;: 24,\n                    \&quot;textStyle\&quot;: {\n                        \&quot;normal\&quot;: {\n                            \&quot;color\&quot;: \&quot;rgb(1,77,33)\&quot;\n                        }\n                    }\n                },\n                {\n                    \&quot;name\&quot;: \&quot;\\u603b\\u4f53\\u6c34\\u5e73\&quot;,\n                    \&quot;value\&quot;: 24,\n                    \&quot;textStyle\&quot;: {\n                        \&quot;normal\&quot;: {\n                            \&quot;color\&quot;: \&quot;rgb(120,44,148)\&quot;\n                        }\n                    }\n                },\n                {\n                    \&quot;name\&quot;: \&quot;\\u50a8\\u85cf\&quot;,\n                    \&quot;value\&quot;: 24,\n                    \&quot;textStyle\&quot;: {\n                        \&quot;normal\&quot;: {\n                            \&quot;color\&quot;: \&quot;rgb(93,160,72)\&quot;\n                        }\n                    }\n                },\n                {\n                    \&quot;name\&quot;: \&quot;\\u9910\\u996e\&quot;,\n                    \&quot;value\&quot;: 24,\n                    \&quot;textStyle\&quot;: {\n                        \&quot;normal\&quot;: {\n                            \&quot;color\&quot;: \&quot;rgb(20,6,80)\&quot;\n                        }\n                    }\n                },\n                {\n                    \&quot;name\&quot;: \&quot;\\u63d0\\u8d28\&quot;,\n                    \&quot;value\&quot;: 24,\n                    \&quot;textStyle\&quot;: {\n                        \&quot;normal\&quot;: {\n                            \&quot;color\&quot;: \&quot;rgb(120,67,159)\&quot;\n                        }\n                    }\n                },\n                {\n                    \&quot;name\&quot;: \&quot;\\u6253\\u7834\&quot;,\n                    \&quot;value\&quot;: 24,\n                    \&quot;textStyle\&quot;: {\n                        \&quot;normal\&quot;: {\n                            \&quot;color\&quot;: \&quot;rgb(35,61,24)\&quot;\n                        }\n                    }\n                },\n                {\n                    \&quot;name\&quot;: \&quot;\\u74f6\\u9888\&quot;,\n                    \&quot;value\&quot;: 24,\n                    \&quot;textStyle\&quot;: {\n                        \&quot;normal\&quot;: {\n                            \&quot;color\&quot;: \&quot;rgb(115,82,47)\&quot;\n                        }\n                    }\n                },\n                {\n                    \&quot;name\&quot;: \&quot;\\u5236\\u7ea6\&quot;,\n                    \&quot;value\&quot;: 24,\n                    \&quot;textStyle\&quot;: {\n                        \&quot;normal\&quot;: {\n                            \&quot;color\&quot;: \&quot;rgb(92,1,0)\&quot;\n                        }\n                    }\n                },\n                {\n                    \&quot;name\&quot;: \&quot;\\u969c\\u788d\&quot;,\n                    \&quot;value\&quot;: 24,\n                    \&quot;textStyle\&quot;: {\n                        \&quot;normal\&quot;: {\n                            \&quot;color\&quot;: \&quot;rgb(43,87,50)\&quot;\n                        }\n                    }\n                },\n                {\n                    \&quot;name\&quot;: \&quot;\\u76f8\\u8854\\u63a5\&quot;,\n                    \&quot;value\&quot;: 24,\n                    \&quot;textStyle\&quot;: {\n                        \&quot;normal\&quot;: {\n                            \&quot;color\&quot;: \&quot;rgb(120,57,148)\&quot;\n                        }\n                    }\n                },\n                {\n                    \&quot;name\&quot;: \&quot;\\u68c0\\u67e5\&quot;,\n                    \&quot;value\&quot;: 24,\n                    \&quot;textStyle\&quot;: {\n                        \&quot;normal\&quot;: {\n                            \&quot;color\&quot;: \&quot;rgb(118,74,91)\&quot;\n                        }\n                    }\n                },\n                {\n                    \&quot;name\&quot;: \&quot;\\u8001\\u5c11\\u8fb9\\u7a77\&quot;,\n                    \&quot;value\&quot;: 24,\n                    \&quot;textStyle\&quot;: {\n                        \&quot;normal\&quot;: {\n                            \&quot;color\&quot;: \&quot;rgb(134,144,132)\&quot;\n                        }\n                    }\n                },\n                {\n                    \&quot;name\&quot;: \&quot;\\u51e0\\u79cd\&quot;,\n                    \&quot;value\&quot;: 24,\n                    \&quot;textStyle\&quot;: {\n                        \&quot;normal\&quot;: {\n                            \&quot;color\&quot;: \&quot;rgb(139,71,40)\&quot;\n                        }\n                    }\n                },\n                {\n                    \&quot;name\&quot;: \&quot;\\u65b9\\u5411\&quot;,\n                    \&quot;value\&quot;: 24,\n                    \&quot;textStyle\&quot;: {\n                        \&quot;normal\&quot;: {\n                            \&quot;color\&quot;: \&quot;rgb(96,37,137)\&quot;\n                        }\n                    }\n                },\n                {\n                    \&quot;name\&quot;: \&quot;\\u56fd\\u6c11\\u7ecf\\u6d4e\&quot;,\n                    \&quot;value\&quot;: 24,\n                    \&quot;textStyle\&quot;: {\n                        \&quot;normal\&quot;: {\n                            \&quot;color\&quot;: \&quot;rgb(57,36,109)\&quot;\n                        }\n                    }\n                },\n                {\n                    \&quot;name\&quot;: \&quot;\\u4e94\\u5e74\&quot;,\n                    \&quot;value\&quot;: 24,\n                    \&quot;textStyle\&quot;: {\n                        \&quot;normal\&quot;: {\n                            \&quot;color\&quot;: \&quot;rgb(130,156,102)\&quot;\n                        }\n                    }\n                },\n                {\n                    \&quot;name\&quot;: \&quot;\\u5148\\u5efa\\u540e\&quot;,\n                    \&quot;value\&quot;: 24,\n                    \&quot;textStyle\&quot;: {\n                        \&quot;normal\&quot;: {\n                            \&quot;color\&quot;: \&quot;rgb(27,150,64)\&quot;\n                        }\n                    }\n                },\n                {\n                    \&quot;name\&quot;: \&quot;\\u5de5\\u5546\&quot;,\n                    \&quot;value\&quot;: 24,\n                    \&quot;textStyle\&quot;: {\n                        \&quot;normal\&quot;: {\n                            \&quot;color\&quot;: \&quot;rgb(145,146,97)\&quot;\n                        }\n                    }\n                },\n                {\n                    \&quot;name\&quot;: \&quot;\\u4e00\\u6751\&quot;,\n                    \&quot;value\&quot;: 24,\n                    \&quot;textStyle\&quot;: {\n                        \&quot;normal\&quot;: {\n                            \&quot;color\&quot;: \&quot;rgb(139,4,113)\&quot;\n                        }\n                    }\n                },\n                {\n                    \&quot;name\&quot;: \&quot;\\u4e3b\\u98df\&quot;,\n                    \&quot;value\&quot;: 24,\n                    \&quot;textStyle\&quot;: {\n                        \&quot;normal\&quot;: {\n                            \&quot;color\&quot;: \&quot;rgb(69,37,118)\&quot;\n                        }\n                    }\n                },\n                {\n                    \&quot;name\&quot;: \&quot;\\u4fdd\\u9c9c\&quot;,\n                    \&quot;value\&quot;: 24,\n                    \&quot;textStyle\&quot;: {\n                        \&quot;normal\&quot;: {\n                            \&quot;color\&quot;: \&quot;rgb(155,117,46)\&quot;\n                        }\n                    }\n                },\n                {\n                    \&quot;name\&quot;: \&quot;\\u5efa\\u7acb\\u5065\\u5168\&quot;,\n                    \&quot;value\&quot;: 24,\n                    \&quot;textStyle\&quot;: {\n                        \&quot;normal\&quot;: {\n                            \&quot;color\&quot;: \&quot;rgb(154,83,125)\&quot;\n                        }\n                    }\n                },\n                {\n                    \&quot;name\&quot;: \&quot;\\u519c\\u56ed\&quot;,\n                    \&quot;value\&quot;: 24,\n                    \&quot;textStyle\&quot;: {\n                        \&quot;normal\&quot;: {\n                            \&quot;color\&quot;: \&quot;rgb(41,139,62)\&quot;\n                        }\n                    }\n                },\n                {\n                    \&quot;name\&quot;: \&quot;\\u89c2\\u666f\\u53f0\&quot;,\n                    \&quot;value\&quot;: 24,\n                    \&quot;textStyle\&quot;: {\n                        \&quot;normal\&quot;: {\n                            \&quot;color\&quot;: \&quot;rgb(39,21,79)\&quot;\n                        }\n                    }\n                },\n                {\n                    \&quot;name\&quot;: \&quot;\\u79d1\\u666e\&quot;,\n                    \&quot;value\&quot;: 24,\n                    \&quot;textStyle\&quot;: {\n                        \&quot;normal\&quot;: {\n                            \&quot;color\&quot;: \&quot;rgb(13,140,134)\&quot;\n                        }\n                    }\n                },\n                {\n                    \&quot;name\&quot;: \&quot;\\u4f53\\u9a8c\&quot;,\n                    \&quot;value\&quot;: 24,\n                    \&quot;textStyle\&quot;: {\n                        \&quot;normal\&quot;: {\n                            \&quot;color\&quot;: \&quot;rgb(17,75,103)\&quot;\n                        }\n                    }\n                },\n                {\n                    \&quot;name\&quot;: \&quot;\\u6240\\u5728\\u5730\&quot;,\n                    \&quot;value\&quot;: 24,\n                    \&quot;textStyle\&quot;: {\n                        \&quot;normal\&quot;: {\n                            \&quot;color\&quot;: \&quot;rgb(153,14,67)\&quot;\n                        }\n                    }\n                },\n                {\n                    \&quot;name\&quot;: \&quot;\\u68c0\\u6d4b\&quot;,\n                    \&quot;value\&quot;: 24,\n                    \&quot;textStyle\&quot;: {\n                        \&quot;normal\&quot;: {\n                            \&quot;color\&quot;: \&quot;rgb(88,64,103)\&quot;\n                        }\n                    }\n                },\n                {\n                    \&quot;name\&quot;: \&quot;\\u7acb\\u8db3\&quot;,\n                    \&quot;value\&quot;: 24,\n                    \&quot;textStyle\&quot;: {\n                        \&quot;normal\&quot;: {\n                            \&quot;color\&quot;: \&quot;rgb(46,29,84)\&quot;\n                        }\n                    }\n                },\n                {\n                    \&quot;name\&quot;: \&quot;\\u5efa\\u8bae\&quot;,\n                    \&quot;value\&quot;: 24,\n                    \&quot;textStyle\&quot;: {\n                        \&quot;normal\&quot;: {\n                            \&quot;color\&quot;: \&quot;rgb(33,131,1)\&quot;\n                        }\n                    }\n                },\n                {\n                    \&quot;name\&quot;: \&quot;\\u9a8c\\u6536\&quot;,\n                    \&quot;value\&quot;: 24,\n                    \&quot;textStyle\&quot;: {\n                        \&quot;normal\&quot;: {\n                            \&quot;color\&quot;: \&quot;rgb(15,81,34)\&quot;\n                        }\n                    }\n                },\n                {\n                    \&quot;name\&quot;: \&quot;\\u81ea\\u4e3b\&quot;,\n                    \&quot;value\&quot;: 24,\n                    \&quot;textStyle\&quot;: {\n                        \&quot;normal\&quot;: {\n                            \&quot;color\&quot;: \&quot;rgb(136,5,8)\&quot;\n                        }\n                    }\n                },\n                {\n                    \&quot;name\&quot;: \&quot;\\u5bcc\\u519c\&quot;,\n                    \&quot;value\&quot;: 24,\n                    \&quot;textStyle\&quot;: {\n                        \&quot;normal\&quot;: {\n                            \&quot;color\&quot;: \&quot;rgb(11,39,120)\&quot;\n                        }\n                    }\n                },\n                {\n                    \&quot;name\&quot;: \&quot;\\u7ecf\\u8d39\&quot;,\n                    \&quot;value\&quot;: 24,\n                    \&quot;textStyle\&quot;: {\n                        \&quot;normal\&quot;: {\n                            \&quot;color\&quot;: \&quot;rgb(78,70,142)\&quot;\n                        }\n                    }\n                },\n                {\n                    \&quot;name\&quot;: \&quot;\\u4e13\\u680f\&quot;,\n                    \&quot;value\&quot;: 24,\n                    \&quot;textStyle\&quot;: {\n                        \&quot;normal\&quot;: {\n                            \&quot;color\&quot;: \&quot;rgb(148,91,54)\&quot;\n                        }\n                    }\n                },\n                {\n                    \&quot;name\&quot;: \&quot;\\u516c\\u793a\&quot;,\n                    \&quot;value\&quot;: 24,\n                    \&quot;textStyle\&quot;: {\n                        \&quot;normal\&quot;: {\n                            \&quot;color\&quot;: \&quot;rgb(42,125,85)\&quot;\n                        }\n                    }\n                },\n                {\n                    \&quot;name\&quot;: \&quot;\\u884c\\u4e3a\&quot;,\n                    \&quot;value\&quot;: 24,\n                    \&quot;textStyle\&quot;: {\n                        \&quot;normal\&quot;: {\n                            \&quot;color\&quot;: \&quot;rgb(30,92,78)\&quot;\n                        }\n                    }\n                },\n                {\n                    \&quot;name\&quot;: \&quot;\\u544a\\u8beb\&quot;,\n                    \&quot;value\&quot;: 24,\n                    \&quot;textStyle\&quot;: {\n                        \&quot;normal\&quot;: {\n                            \&quot;color\&quot;: \&quot;rgb(52,32,59)\&quot;\n                        }\n                    }\n                },\n                {\n                    \&quot;name\&quot;: \&quot;\\u9650\\u671f\&quot;,\n                    \&quot;value\&quot;: 24,\n                    \&quot;textStyle\&quot;: {\n                        \&quot;normal\&quot;: {\n                            \&quot;color\&quot;: \&quot;rgb(131,77,37)\&quot;\n                        }\n                    }\n                },\n                {\n                    \&quot;name\&quot;: \&quot;\\u6574\\u6539\&quot;,\n                    \&quot;value\&quot;: 24,\n                    \&quot;textStyle\&quot;: {\n                        \&quot;normal\&quot;: {\n                            \&quot;color\&quot;: \&quot;rgb(26,153,123)\&quot;\n                        }\n                    }\n                },\n                {\n                    \&quot;name\&quot;: \&quot;\\u7f51\\u7ad9\&quot;,\n                    \&quot;value\&quot;: 24,\n                    \&quot;textStyle\&quot;: {\n                        \&quot;normal\&quot;: {\n                            \&quot;color\&quot;: \&quot;rgb(106,85,68)\&quot;\n                        }\n                    }\n                },\n                {\n                    \&quot;name\&quot;: \&quot;\\u7ecf\\u9a8c\\u4ea4\\u6d41\&quot;,\n                    \&quot;value\&quot;: 24,\n                    \&quot;textStyle\&quot;: {\n                        \&quot;normal\&quot;: {\n                            \&quot;color\&quot;: \&quot;rgb(128,6,59)\&quot;\n                        }\n                    }\n                },\n                {\n                    \&quot;name\&quot;: \&quot;\\u5404\\u90e8\\u59d4\&quot;,\n                    \&quot;value\&quot;: 24,\n                    \&quot;textStyle\&quot;: {\n                        \&quot;normal\&quot;: {\n                            \&quot;color\&quot;: \&quot;rgb(112,54,19)\&quot;\n                        }\n                    }\n                },\n                {\n                    \&quot;name\&quot;: \&quot;\\u76f4\\u5c5e\\u673a\\u6784\&quot;,\n                    \&quot;value\&quot;: 24,\n                    \&quot;textStyle\&quot;: {\n                        \&quot;normal\&quot;: {\n                            \&quot;color\&quot;: \&quot;rgb(86,90,141)\&quot;\n                        }\n                    }\n                },\n                {\n                    \&quot;name\&quot;: \&quot;\\u540c\\u610f\&quot;,\n                    \&quot;value\&quot;: 24,\n                    \&quot;textStyle\&quot;: {\n                        \&quot;normal\&quot;: {\n                            \&quot;color\&quot;: \&quot;rgb(70,99,39)\&quot;\n                        }\n                    }\n                },\n                {\n                    \&quot;name\&quot;: \&quot;\\u5f00\\u653e\&quot;,\n                    \&quot;value\&quot;: 24,\n                    \&quot;textStyle\&quot;: {\n                        \&quot;normal\&quot;: {\n                            \&quot;color\&quot;: \&quot;rgb(152,133,159)\&quot;\n                        }\n                    }\n                },\n                {\n                    \&quot;name\&quot;: \&quot;\\u7e41\\u8363\&quot;,\n                    \&quot;value\&quot;: 24,\n                    \&quot;textStyle\&quot;: {\n                        \&quot;normal\&quot;: {\n                            \&quot;color\&quot;: \&quot;rgb(68,93,127)\&quot;\n                        }\n                    }\n                },\n                {\n                    \&quot;name\&quot;: \&quot;\\u6797\\u4e0b\&quot;,\n                    \&quot;value\&quot;: 24,\n                    \&quot;textStyle\&quot;: {\n                        \&quot;normal\&quot;: {\n                            \&quot;color\&quot;: \&quot;rgb(80,69,10)\&quot;\n                        }\n                    }\n                },\n                {\n                    \&quot;name\&quot;: \&quot;\\u751f\\u4ea7\\u6027\&quot;,\n                    \&quot;value\&quot;: 24,\n                    \&quot;textStyle\&quot;: {\n                        \&quot;normal\&quot;: {\n                            \&quot;color\&quot;: \&quot;rgb(54,71,0)\&quot;\n                        }\n                    }\n                },\n                {\n                    \&quot;name\&quot;: \&quot;\\u5927\\u7530\&quot;,\n                    \&quot;value\&quot;: 24,\n                    \&quot;textStyle\&quot;: {\n                        \&quot;normal\&quot;: {\n                            \&quot;color\&quot;: \&quot;rgb(15,158,130)\&quot;\n                        }\n                    }\n                },\n                {\n                    \&quot;name\&quot;: \&quot;\\u6279\\u53d1\\u5e02\\u573a\&quot;,\n                    \&quot;value\&quot;: 24,\n                    \&quot;textStyle\&quot;: {\n                        \&quot;normal\&quot;: {\n                            \&quot;color\&quot;: \&quot;rgb(53,56,134)\&quot;\n                        }\n                    }\n                },\n                {\n                    \&quot;name\&quot;: \&quot;\\u5e74\\u5ea6\&quot;,\n                    \&quot;value\&quot;: 24,\n                    \&quot;textStyle\&quot;: {\n                        \&quot;normal\&quot;: {\n                            \&quot;color\&quot;: \&quot;rgb(157,107,110)\&quot;\n                        }\n                    }\n                },\n                {\n                    \&quot;name\&quot;: \&quot;\\u5355\\u5217\&quot;,\n                    \&quot;value\&quot;: 24,\n                    \&quot;textStyle\&quot;: {\n                        \&quot;normal\&quot;: {\n                            \&quot;color\&quot;: \&quot;rgb(5,69,143)\&quot;\n                        }\n                    }\n                },\n                {\n                    \&quot;name\&quot;: \&quot;\\u4e13\\u95e8\&quot;,\n                    \&quot;value\&quot;: 24,\n                    \&quot;textStyle\&quot;: {\n                        \&quot;normal\&quot;: {\n                            \&quot;color\&quot;: \&quot;rgb(123,136,57)\&quot;\n                        }\n                    }\n                },\n                {\n                    \&quot;name\&quot;: \&quot;\\u8f85\\u52a9\&quot;,\n                    \&quot;value\&quot;: 24,\n                    \&quot;textStyle\&quot;: {\n                        \&quot;normal\&quot;: {\n                            \&quot;color\&quot;: \&quot;rgb(146,96,112)\&quot;\n                        }\n                    }\n                },\n                {\n                    \&quot;name\&quot;: \&quot;\\u4ea7\\u9500\&quot;,\n                    \&quot;value\&quot;: 24,\n                    \&quot;textStyle\&quot;: {\n                        \&quot;normal\&quot;: {\n                            \&quot;color\&quot;: \&quot;rgb(5,23,34)\&quot;\n                        }\n                    }\n                },\n                {\n                    \&quot;name\&quot;: \&quot;\\u793e\\u533a\&quot;,\n                    \&quot;value\&quot;: 24,\n                    \&quot;textStyle\&quot;: {\n                        \&quot;normal\&quot;: {\n                            \&quot;color\&quot;: \&quot;rgb(99,72,144)\&quot;\n                        }\n                    }\n                },\n                {\n                    \&quot;name\&quot;: \&quot;\\u9c9c\\u6d3b\&quot;,\n                    \&quot;value\&quot;: 24,\n                    \&quot;textStyle\&quot;: {\n                        \&quot;normal\&quot;: {\n                            \&quot;color\&quot;: \&quot;rgb(154,16,31)\&quot;\n                        }\n                    }\n                },\n                {\n                    \&quot;name\&quot;: \&quot;\\u4f9b\\u9500\\u5408\\u4f5c\&quot;,\n                    \&quot;value\&quot;: 24,\n                    \&quot;textStyle\&quot;: {\n                        \&quot;normal\&quot;: {\n                            \&quot;color\&quot;: \&quot;rgb(99,133,6)\&quot;\n                        }\n                    }\n                },\n                {\n                    \&quot;name\&quot;: \&quot;\\u7edf\\u7b79\\u89c4\\u5212\&quot;,\n                    \&quot;value\&quot;: 24,\n                    \&quot;textStyle\&quot;: {\n                        \&quot;normal\&quot;: {\n                            \&quot;color\&quot;: \&quot;rgb(134,137,156)\&quot;\n                        }\n                    }\n                },\n                {\n                    \&quot;name\&quot;: \&quot;\\u5728\\u7ebf\&quot;,\n                    \&quot;value\&quot;: 24,\n                    \&quot;textStyle\&quot;: {\n                        \&quot;normal\&quot;: {\n                            \&quot;color\&quot;: \&quot;rgb(17,10,38)\&quot;\n                        }\n                    }\n                },\n                {\n                    \&quot;name\&quot;: \&quot;\\u6587\\u5316\\u90e8\&quot;,\n                    \&quot;value\&quot;: 24,\n                    \&quot;textStyle\&quot;: {\n                        \&quot;normal\&quot;: {\n                            \&quot;color\&quot;: \&quot;rgb(20,108,140)\&quot;\n                        }\n                    }\n                },\n                {\n                    \&quot;name\&quot;: \&quot;\\u755c\\u79bd\&quot;,\n                    \&quot;value\&quot;: 24,\n                    \&quot;textStyle\&quot;: {\n                        \&quot;normal\&quot;: {\n                            \&quot;color\&quot;: \&quot;rgb(156,115,39)\&quot;\n                        }\n                    }\n                },\n                {\n                    \&quot;name\&quot;: \&quot;\\u6e14\\u4e1a\\u751f\\u4ea7\&quot;,\n                    \&quot;value\&quot;: 24,\n                    \&quot;textStyle\&quot;: {\n                        \&quot;normal\&quot;: {\n                            \&quot;color\&quot;: \&quot;rgb(5,58,156)\&quot;\n                        }\n                    }\n                },\n                {\n                    \&quot;name\&quot;: \&quot;\\u8ba1\\u7b97\&quot;,\n                    \&quot;value\&quot;: 24,\n                    \&quot;textStyle\&quot;: {\n                        \&quot;normal\&quot;: {\n                            \&quot;color\&quot;: \&quot;rgb(124,50,37)\&quot;\n                        }\n                    }\n                },\n                {\n                    \&quot;name\&quot;: \&quot;\\u9884\\u8b66\&quot;,\n                    \&quot;value\&quot;: 24,\n                    \&quot;textStyle\&quot;: {\n                        \&quot;normal\&quot;: {\n                            \&quot;color\&quot;: \&quot;rgb(105,74,30)\&quot;\n                        }\n                    }\n                },\n                {\n                    \&quot;name\&quot;: \&quot;\\u53d1\\u5e03\&quot;,\n                    \&quot;value\&quot;: 24,\n                    \&quot;textStyle\&quot;: {\n                        \&quot;normal\&quot;: {\n                            \&quot;color\&quot;: \&quot;rgb(10,19,153)\&quot;\n                        }\n                    }\n                },\n                {\n                    \&quot;name\&quot;: \&quot;\\u6574\\u7406\&quot;,\n                    \&quot;value\&quot;: 24,\n                    \&quot;textStyle\&quot;: {\n                        \&quot;normal\&quot;: {\n                            \&quot;color\&quot;: \&quot;rgb(39,144,159)\&quot;\n                        }\n                    }\n                },\n                {\n                    \&quot;name\&quot;: \&quot;\\u9662\\u6821\&quot;,\n                    \&quot;value\&quot;: 24,\n                    \&quot;textStyle\&quot;: {\n                        \&quot;normal\&quot;: {\n                            \&quot;color\&quot;: \&quot;rgb(106,66,101)\&quot;\n                        }\n                    }\n                },\n                {\n                    \&quot;name\&quot;: \&quot;\\u661f\\u521b\&quot;,\n                    \&quot;value\&quot;: 24,\n                    \&quot;textStyle\&quot;: {\n                        \&quot;normal\&quot;: {\n                            \&quot;color\&quot;: \&quot;rgb(93,152,97)\&quot;\n                        }\n                    }\n                },\n                {\n                    \&quot;name\&quot;: \&quot;\\u5929\\u5730\&quot;,\n                    \&quot;value\&quot;: 24,\n                    \&quot;textStyle\&quot;: {\n                        \&quot;normal\&quot;: {\n                            \&quot;color\&quot;: \&quot;rgb(91,143,159)\&quot;\n                        }\n                    }\n                },\n                {\n                    \&quot;name\&quot;: \&quot;\\u5927\\u4e2d\\u4e13\&quot;,\n                    \&quot;value\&quot;: 24,\n                    \&quot;textStyle\&quot;: {\n                        \&quot;normal\&quot;: {\n                            \&quot;color\&quot;: \&quot;rgb(55,51,92)\&quot;\n                        }\n                    }\n                },\n                {\n                    \&quot;name\&quot;: \&quot;\\u9886\\u529e\&quot;,\n                    \&quot;value\&quot;: 24,\n                    \&quot;textStyle\&quot;: {\n                        \&quot;normal\&quot;: {\n                            \&quot;color\&quot;: \&quot;rgb(23,140,95)\&quot;\n                        }\n                    }\n                },\n                {\n                    \&quot;name\&quot;: \&quot;\\u627f\\u62c5\&quot;,\n                    \&quot;value\&quot;: 24,\n                    \&quot;textStyle\&quot;: {\n                        \&quot;normal\&quot;: {\n                            \&quot;color\&quot;: \&quot;rgb(51,41,27)\&quot;\n                        }\n                    }\n                },\n                {\n                    \&quot;name\&quot;: \&quot;\\u6301\\u6709\&quot;,\n                    \&quot;value\&quot;: 24,\n                    \&quot;textStyle\&quot;: {\n                        \&quot;normal\&quot;: {\n                            \&quot;color\&quot;: \&quot;rgb(65,57,10)\&quot;\n                        }\n                    }\n                },\n                {\n                    \&quot;name\&quot;: \&quot;\\u793a\\u8303\\u4f5c\\u7528\&quot;,\n                    \&quot;value\&quot;: 24,\n                    \&quot;textStyle\&quot;: {\n                        \&quot;normal\&quot;: {\n                            \&quot;color\&quot;: \&quot;rgb(76,156,18)\&quot;\n                        }\n                    }\n                },\n                {\n                    \&quot;name\&quot;: \&quot;\\u5341\\u4e8c\&quot;,\n                    \&quot;value\&quot;: 24,\n                    \&quot;textStyle\&quot;: {\n                        \&quot;normal\&quot;: {\n                            \&quot;color\&quot;: \&quot;rgb(147,62,130)\&quot;\n                        }\n                    }\n                },\n                {\n                    \&quot;name\&quot;: \&quot;\\u4ece\\u4e8b\&quot;,\n                    \&quot;value\&quot;: 24,\n                    \&quot;textStyle\&quot;: {\n                        \&quot;normal\&quot;: {\n                            \&quot;color\&quot;: \&quot;rgb(69,20,78)\&quot;\n                        }\n                    }\n                },\n                {\n                    \&quot;name\&quot;: \&quot;\\u5168\\u7a0b\&quot;,\n                    \&quot;value\&quot;: 24,\n                    \&quot;textStyle\&quot;: {\n                        \&quot;normal\&quot;: {\n                            \&quot;color\&quot;: \&quot;rgb(107,42,81)\&quot;\n                        }\n                    }\n                },\n                {\n                    \&quot;name\&quot;: \&quot;\\u5236\\u8ba2\&quot;,\n                    \&quot;value\&quot;: 24,\n                    \&quot;textStyle\&quot;: {\n                        \&quot;normal\&quot;: {\n                            \&quot;color\&quot;: \&quot;rgb(31,20,131)\&quot;\n                        }\n                    }\n                },\n                {\n                    \&quot;name\&quot;: \&quot;\\u5341\\u56db\&quot;,\n                    \&quot;value\&quot;: 24,\n                    \&quot;textStyle\&quot;: {\n                        \&quot;normal\&quot;: {\n                            \&quot;color\&quot;: \&quot;rgb(15,47,15)\&quot;\n                        }\n                    }\n                },\n                {\n                    \&quot;name\&quot;: \&quot;\\u8352\\u5c71\&quot;,\n                    \&quot;value\&quot;: 24,\n                    \&quot;textStyle\&quot;: {\n                        \&quot;normal\&quot;: {\n                            \&quot;color\&quot;: \&quot;rgb(139,122,19)\&quot;\n                        }\n                    }\n                },\n                {\n                    \&quot;name\&quot;: \&quot;\\u8352\\u6c9f\&quot;,\n                    \&quot;value\&quot;: 24,\n                    \&quot;textStyle\&quot;: {\n                        \&quot;normal\&quot;: {\n                            \&quot;color\&quot;: \&quot;rgb(32,86,23)\&quot;\n                        }\n                    }\n                },\n                {\n                    \&quot;name\&quot;: \&quot;\\u8352\\u4e18\&quot;,\n                    \&quot;value\&quot;: 24,\n                    \&quot;textStyle\&quot;: {\n                        \&quot;normal\&quot;: {\n                            \&quot;color\&quot;: \&quot;rgb(142,0,128)\&quot;\n                        }\n                    }\n                },\n                {\n                    \&quot;name\&quot;: \&quot;\\u8352\\u6ee9\&quot;,\n                    \&quot;value\&quot;: 24,\n                    \&quot;textStyle\&quot;: {\n                        \&quot;normal\&quot;: {\n                            \&quot;color\&quot;: \&quot;rgb(117,91,134)\&quot;\n                        }\n                    }\n                },\n                {\n                    \&quot;name\&quot;: \&quot;\\u519c\\u7530\\u6c34\\u5229\&quot;,\n                    \&quot;value\&quot;: 24,\n                    \&quot;textStyle\&quot;: {\n                        \&quot;normal\&quot;: {\n                            \&quot;color\&quot;: \&quot;rgb(81,85,158)\&quot;\n                        }\n                    }\n                },\n                {\n                    \&quot;name\&quot;: \&quot;\\u4fee\\u590d\&quot;,\n                    \&quot;value\&quot;: 24,\n                    \&quot;textStyle\&quot;: {\n                        \&quot;normal\&quot;: {\n                            \&quot;color\&quot;: \&quot;rgb(132,40,16)\&quot;\n                        }\n                    }\n                },\n                {\n                    \&quot;name\&quot;: \&quot;\\u6cd5\\u5f8b\\u6cd5\\u89c4\&quot;,\n                    \&quot;value\&quot;: 24,\n                    \&quot;textStyle\&quot;: {\n                        \&quot;normal\&quot;: {\n                            \&quot;color\&quot;: \&quot;rgb(140,114,95)\&quot;\n                        }\n                    }\n                },\n                {\n                    \&quot;name\&quot;: \&quot;\\u5ba1\\u6279\&quot;,\n                    \&quot;value\&quot;: 24,\n                    \&quot;textStyle\&quot;: {\n                        \&quot;normal\&quot;: {\n                            \&quot;color\&quot;: \&quot;rgb(45,23,78)\&quot;\n                        }\n                    }\n                },\n                {\n                    \&quot;name\&quot;: \&quot;\\u8fd0\\u8425\&quot;,\n                    \&quot;value\&quot;: 24,\n                    \&quot;textStyle\&quot;: {\n                        \&quot;normal\&quot;: {\n                            \&quot;color\&quot;: \&quot;rgb(108,26,133)\&quot;\n                        }\n                    }\n                },\n                {\n                    \&quot;name\&quot;: \&quot;\\u6c34\\u5229\\u90e8\&quot;,\n                    \&quot;value\&quot;: 24,\n                    \&quot;textStyle\&quot;: {\n                        \&quot;normal\&quot;: {\n                            \&quot;color\&quot;: \&quot;rgb(157,0,54)\&quot;\n                        }\n                    }\n                },\n                {\n                    \&quot;name\&quot;: \&quot;\\u793e\\u4f1a\\u4fdd\\u969c\&quot;,\n                    \&quot;value\&quot;: 24,\n                    \&quot;textStyle\&quot;: {\n                        \&quot;normal\&quot;: {\n                            \&quot;color\&quot;: \&quot;rgb(74,25,126)\&quot;\n                        }\n                    }\n                },\n                {\n                    \&quot;name\&quot;: \&quot;\\u5b9e\\u884c\&quot;,\n                    \&quot;value\&quot;: 24,\n                    \&quot;textStyle\&quot;: {\n                        \&quot;normal\&quot;: {\n                            \&quot;color\&quot;: \&quot;rgb(18,84,71)\&quot;\n                        }\n                    }\n                },\n                {\n                    \&quot;name\&quot;: \&quot;\\u6fc0\\u52b1\\u673a\\u5236\&quot;,\n                    \&quot;value\&quot;: 24,\n                    \&quot;textStyle\&quot;: {\n                        \&quot;normal\&quot;: {\n                            \&quot;color\&quot;: \&quot;rgb(143,116,5)\&quot;\n                        }\n                    }\n                },\n                {\n                    \&quot;name\&quot;: \&quot;\\u6302\\u94a9\&quot;,\n                    \&quot;value\&quot;: 24,\n                    \&quot;textStyle\&quot;: {\n                        \&quot;normal\&quot;: {\n                            \&quot;color\&quot;: \&quot;rgb(49,54,76)\&quot;\n                        }\n                    }\n                },\n                {\n                    \&quot;name\&quot;: \&quot;\\u79df\\u91d1\&quot;,\n                    \&quot;value\&quot;: 24,\n                    \&quot;textStyle\&quot;: {\n                        \&quot;normal\&quot;: {\n                            \&quot;color\&quot;: \&quot;rgb(108,70,140)\&quot;\n                        }\n                    }\n                },\n                {\n                    \&quot;name\&quot;: \&quot;\\u4ee5\\u53bf\&quot;,\n                    \&quot;value\&quot;: 24,\n                    \&quot;textStyle\&quot;: {\n                        \&quot;normal\&quot;: {\n                            \&quot;color\&quot;: \&quot;rgb(2,51,38)\&quot;\n                        }\n                    }\n                },\n                {\n                    \&quot;name\&quot;: \&quot;\\u79d1\\u7814\\u673a\\u6784\&quot;,\n                    \&quot;value\&quot;: 24,\n                    \&quot;textStyle\&quot;: {\n                        \&quot;normal\&quot;: {\n                            \&quot;color\&quot;: \&quot;rgb(36,142,9)\&quot;\n                        }\n                    }\n                },\n                {\n                    \&quot;name\&quot;: \&quot;\\u666e\\u60e0\&quot;,\n                    \&quot;value\&quot;: 24,\n                    \&quot;textStyle\&quot;: {\n                        \&quot;normal\&quot;: {\n                            \&quot;color\&quot;: \&quot;rgb(98,112,57)\&quot;\n                        }\n                    }\n                },\n                {\n                    \&quot;name\&quot;: \&quot;\\u7edf\\u7b79\\u5b89\\u6392\&quot;,\n                    \&quot;value\&quot;: 24,\n                    \&quot;textStyle\&quot;: {\n                        \&quot;normal\&quot;: {\n                            \&quot;color\&quot;: \&quot;rgb(119,132,128)\&quot;\n                        }\n                    }\n                },\n                {\n                    \&quot;name\&quot;: \&quot;\\u7ecf\\u6d4e\\u793e\\u4f1a\&quot;,\n                    \&quot;value\&quot;: 24,\n                    \&quot;textStyle\&quot;: {\n                        \&quot;normal\&quot;: {\n                            \&quot;color\&quot;: \&quot;rgb(20,58,49)\&quot;\n                        }\n                    }\n                },\n                {\n                    \&quot;name\&quot;: \&quot;\\u6cbb\\u7406\&quot;,\n                    \&quot;value\&quot;: 24,\n                    \&quot;textStyle\&quot;: {\n                        \&quot;normal\&quot;: {\n                            \&quot;color\&quot;: \&quot;rgb(118,147,37)\&quot;\n                        }\n                    }\n                },\n                {\n                    \&quot;name\&quot;: \&quot;\\u5927\\u4f17\&quot;,\n                    \&quot;value\&quot;: 24,\n                    \&quot;textStyle\&quot;: {\n                        \&quot;normal\&quot;: {\n                            \&quot;color\&quot;: \&quot;rgb(95,28,89)\&quot;\n                        }\n                    }\n                },\n                {\n                    \&quot;name\&quot;: \&quot;\\u4e07\\u4f17\&quot;,\n                    \&quot;value\&quot;: 24,\n                    \&quot;textStyle\&quot;: {\n                        \&quot;normal\&quot;: {\n                            \&quot;color\&quot;: \&quot;rgb(97,18,66)\&quot;\n                        }\n                    }\n                },\n                {\n                    \&quot;name\&quot;: \&quot;\\u51c0\\u5316\&quot;,\n                    \&quot;value\&quot;: 24,\n                    \&quot;textStyle\&quot;: {\n                        \&quot;normal\&quot;: {\n                            \&quot;color\&quot;: \&quot;rgb(40,15,16)\&quot;\n                        }\n                    }\n                },\n                {\n                    \&quot;name\&quot;: \&quot;\\u4f5c\\u4e1a\&quot;,\n                    \&quot;value\&quot;: 24,\n                    \&quot;textStyle\&quot;: {\n                        \&quot;normal\&quot;: {\n                            \&quot;color\&quot;: \&quot;rgb(117,85,137)\&quot;\n                        }\n                    }\n                },\n                {\n                    \&quot;name\&quot;: \&quot;\\u7ec4\\u5efa\&quot;,\n                    \&quot;value\&quot;: 24,\n                    \&quot;textStyle\&quot;: {\n                        \&quot;normal\&quot;: {\n                            \&quot;color\&quot;: \&quot;rgb(0,118,112)\&quot;\n                        }\n                    }\n                },\n                {\n                    \&quot;name\&quot;: \&quot;\\u5f00\\u8f9f\&quot;,\n                    \&quot;value\&quot;: 24,\n                    \&quot;textStyle\&quot;: {\n                        \&quot;normal\&quot;: {\n                            \&quot;color\&quot;: \&quot;rgb(86,17,130)\&quot;\n                        }\n                    }\n                },\n                {\n                    \&quot;name\&quot;: \&quot;\\u6e05\\u6670\&quot;,\n                    \&quot;value\&quot;: 24,\n                    \&quot;textStyle\&quot;: {\n                        \&quot;normal\&quot;: {\n                            \&quot;color\&quot;: \&quot;rgb(135,70,92)\&quot;\n                        }\n                    }\n                },\n                {\n                    \&quot;name\&quot;: \&quot;\\u7075\\u6d3b\&quot;,\n                    \&quot;value\&quot;: 24,\n                    \&quot;textStyle\&quot;: {\n                        \&quot;normal\&quot;: {\n                            \&quot;color\&quot;: \&quot;rgb(89,121,102)\&quot;\n                        }\n                    }\n                },\n                {\n                    \&quot;name\&quot;: \&quot;\\u884c\\u653f\&quot;,\n                    \&quot;value\&quot;: 24,\n                    \&quot;textStyle\&quot;: {\n                        \&quot;normal\&quot;: {\n                            \&quot;color\&quot;: \&quot;rgb(56,150,51)\&quot;\n                        }\n                    }\n                },\n                {\n                    \&quot;name\&quot;: \&quot;\\u5408\\u4e00\&quot;,\n                    \&quot;value\&quot;: 24,\n                    \&quot;textStyle\&quot;: {\n                        \&quot;normal\&quot;: {\n                            \&quot;color\&quot;: \&quot;rgb(35,110,104)\&quot;\n                        }\n                    }\n                },\n                {\n                    \&quot;name\&quot;: \&quot;\\u4f4f\\u6240\&quot;,\n                    \&quot;value\&quot;: 24,\n                    \&quot;textStyle\&quot;: {\n                        \&quot;normal\&quot;: {\n                            \&quot;color\&quot;: \&quot;rgb(87,27,119)\&quot;\n                        }\n                    }\n                },\n                {\n                    \&quot;name\&quot;: \&quot;\\u8bc1\\u7167\&quot;,\n                    \&quot;value\&quot;: 24,\n                    \&quot;textStyle\&quot;: {\n                        \&quot;normal\&quot;: {\n                            \&quot;color\&quot;: \&quot;rgb(60,115,98)\&quot;\n                        }\n                    }\n                },\n                {\n                    \&quot;name\&quot;: \&quot;\\u4e88\\u4ee5\&quot;,\n                    \&quot;value\&quot;: 24,\n                    \&quot;textStyle\&quot;: {\n                        \&quot;normal\&quot;: {\n                            \&quot;color\&quot;: \&quot;rgb(63,110,76)\&quot;\n                        }\n                    }\n                },\n                {\n                    \&quot;name\&quot;: \&quot;\\u5171\\u9752\\u56e2\\u4e2d\\u592e\&quot;,\n                    \&quot;value\&quot;: 24,\n                    \&quot;textStyle\&quot;: {\n                        \&quot;normal\&quot;: {\n                            \&quot;color\&quot;: \&quot;rgb(72,110,34)\&quot;\n                        }\n                    }\n                },\n                {\n                    \&quot;name\&quot;: \&quot;\\u5168\\u56fd\\u5987\\u8054\&quot;,\n                    \&quot;value\&quot;: 24,\n                    \&quot;textStyle\&quot;: {\n                        \&quot;normal\&quot;: {\n                            \&quot;color\&quot;: \&quot;rgb(84,102,24)\&quot;\n                        }\n                    }\n                },\n                {\n                    \&quot;name\&quot;: \&quot;\\u4f9d\\u6cd5\&quot;,\n                    \&quot;value\&quot;: 24,\n                    \&quot;textStyle\&quot;: {\n                        \&quot;normal\&quot;: {\n                            \&quot;color\&quot;: \&quot;rgb(155,136,42)\&quot;\n                        }\n                    }\n                },\n                {\n                    \&quot;name\&quot;: \&quot;\\u5efa\\u8bbe\\u90e8\&quot;,\n                    \&quot;value\&quot;: 24,\n                    \&quot;textStyle\&quot;: {\n                        \&quot;normal\&quot;: {\n                            \&quot;color\&quot;: \&quot;rgb(113,1,6)\&quot;\n                        }\n                    }\n                },\n                {\n                    \&quot;name\&quot;: \&quot;\\u81f4\\u5bcc\&quot;,\n                    \&quot;value\&quot;: 24,\n                    \&quot;textStyle\&quot;: {\n                        \&quot;normal\&quot;: {\n                            \&quot;color\&quot;: \&quot;rgb(2,137,132)\&quot;\n                        }\n                    }\n                },\n                {\n                    \&quot;name\&quot;: \&quot;\\u5b66\\u4e60\&quot;,\n                    \&quot;value\&quot;: 24,\n                    \&quot;textStyle\&quot;: {\n                        \&quot;normal\&quot;: {\n                            \&quot;color\&quot;: \&quot;rgb(122,57,42)\&quot;\n                        }\n                    }\n                },\n                {\n                    \&quot;name\&quot;: \&quot;\\u5bfc\\u5e08\&quot;,\n                    \&quot;value\&quot;: 24,\n                    \&quot;textStyle\&quot;: {\n                        \&quot;normal\&quot;: {\n                            \&quot;color\&quot;: \&quot;rgb(53,141,13)\&quot;\n                        }\n                    }\n                },\n                {\n                    \&quot;name\&quot;: \&quot;\\u8054\\u7cfb\&quot;,\n                    \&quot;value\&quot;: 24,\n                    \&quot;textStyle\&quot;: {\n                        \&quot;normal\&quot;: {\n                            \&quot;color\&quot;: \&quot;rgb(123,41,40)\&quot;\n                        }\n                    }\n                },\n                {\n                    \&quot;name\&quot;: \&quot;\\u5b50\\u5973\&quot;,\n                    \&quot;value\&quot;: 24,\n                    \&quot;textStyle\&quot;: {\n                        \&quot;normal\&quot;: {\n                            \&quot;color\&quot;: \&quot;rgb(138,68,2)\&quot;\n                        }\n                    }\n                },\n                {\n                    \&quot;name\&quot;: \&quot;\\u7ed9\\u4e88\&quot;,\n                    \&quot;value\&quot;: 24,\n                    \&quot;textStyle\&quot;: {\n                        \&quot;normal\&quot;: {\n                            \&quot;color\&quot;: \&quot;rgb(106,106,133)\&quot;\n                        }\n                    }\n                },\n                {\n                    \&quot;name\&quot;: \&quot;\\u5b75\\u5316\\u56ed\&quot;,\n                    \&quot;value\&quot;: 24,\n                    \&quot;textStyle\&quot;: {\n                        \&quot;normal\&quot;: {\n                            \&quot;color\&quot;: \&quot;rgb(51,160,69)\&quot;\n                        }\n                    }\n                },\n                {\n                    \&quot;name\&quot;: \&quot;\\u94f6\\u53d1\&quot;,\n                    \&quot;value\&quot;: 12,\n                    \&quot;textStyle\&quot;: {\n                        \&quot;normal\&quot;: {\n                            \&quot;color\&quot;: \&quot;rgb(147,71,57)\&quot;\n                        }\n                    }\n                },\n                {\n                    \&quot;name\&quot;: \&quot;\\u5207\\u5b9e\\u505a\\u597d\&quot;,\n                    \&quot;value\&quot;: 12,\n                    \&quot;textStyle\&quot;: {\n                        \&quot;normal\&quot;: {\n                            \&quot;color\&quot;: \&quot;rgb(8,90,117)\&quot;\n                        }\n                    }\n                },\n                {\n                    \&quot;name\&quot;: \&quot;\\u6df1\\u5165\\u5f00\\u5c55\&quot;,\n                    \&quot;value\&quot;: 12,\n                    \&quot;textStyle\&quot;: {\n                        \&quot;normal\&quot;: {\n                            \&quot;color\&quot;: \&quot;rgb(114,105,52)\&quot;\n                        }\n                    }\n                },\n                {\n                    \&quot;name\&quot;: \&quot;\\u767e\\u4ebf\&quot;,\n                    \&quot;value\&quot;: 12,\n                    \&quot;textStyle\&quot;: {\n                        \&quot;normal\&quot;: {\n                            \&quot;color\&quot;: \&quot;rgb(93,124,120)\&quot;\n                        }\n                    }\n                },\n                {\n                    \&quot;name\&quot;: \&quot;\\u767e\\u5bb6\&quot;,\n                    \&quot;value\&quot;: 12,\n                    \&quot;textStyle\&quot;: {\n                        \&quot;normal\&quot;: {\n                            \&quot;color\&quot;: \&quot;rgb(44,113,38)\&quot;\n                        }\n                    }\n                },\n                {\n                    \&quot;name\&quot;: \&quot;\\u53d1\\u503a\&quot;,\n                    \&quot;value\&quot;: 12,\n                    \&quot;textStyle\&quot;: {\n                        \&quot;normal\&quot;: {\n                            \&quot;color\&quot;: \&quot;rgb(7,81,43)\&quot;\n                        }\n                    }\n                },\n                {\n                    \&quot;name\&quot;: \&quot;\\u517c\\u5e76\&quot;,\n                    \&quot;value\&quot;: 12,\n                    \&quot;textStyle\&quot;: {\n                        \&quot;normal\&quot;: {\n                            \&quot;color\&quot;: \&quot;rgb(74,93,132)\&quot;\n                        }\n                    }\n                },\n                {\n                    \&quot;name\&quot;: \&quot;\\u4e0a\\u5e02\&quot;,\n                    \&quot;value\&quot;: 12,\n                    \&quot;textStyle\&quot;: {\n                        \&quot;normal\&quot;: {\n                            \&quot;color\&quot;: \&quot;rgb(43,152,48)\&quot;\n                        }\n                    }\n                },\n                {\n                    \&quot;name\&quot;: \&quot;\\u51fa\\u53bb\&quot;,\n                    \&quot;value\&quot;: 12,\n                    \&quot;textStyle\&quot;: {\n                        \&quot;normal\&quot;: {\n                            \&quot;color\&quot;: \&quot;rgb(27,63,153)\&quot;\n                        }\n                    }\n                },\n                {\n                    \&quot;name\&quot;: \&quot;\\u767e\\u5206\\u70b9\&quot;,\n                    \&quot;value\&quot;: 12,\n                    \&quot;textStyle\&quot;: {\n                        \&quot;normal\&quot;: {\n                            \&quot;color\&quot;: \&quot;rgb(118,73,92)\&quot;\n                        }\n                    }\n                },\n                {\n                    \&quot;name\&quot;: \&quot;\\u4e07\\u793e\&quot;,\n                    \&quot;value\&quot;: 12,\n                    \&quot;textStyle\&quot;: {\n                        \&quot;normal\&quot;: {\n                            \&quot;color\&quot;: \&quot;rgb(64,107,36)\&quot;\n                        }\n                    }\n                },\n                {\n                    \&quot;name\&quot;: \&quot;\\u793e\\u7b49\&quot;,\n                    \&quot;value\&quot;: 12,\n                    \&quot;textStyle\&quot;: {\n                        \&quot;normal\&quot;: {\n                            \&quot;color\&quot;: \&quot;rgb(75,159,1)\&quot;\n                        }\n                    }\n                },\n                {\n                    \&quot;name\&quot;: \&quot;\\u793e\\u7684\&quot;,\n                    \&quot;value\&quot;: 12,\n                    \&quot;textStyle\&quot;: {\n                        \&quot;normal\&quot;: {\n                            \&quot;color\&quot;: \&quot;rgb(135,81,36)\&quot;\n                        }\n                    }\n                },\n                {\n                    \&quot;name\&quot;: \&quot;\\u666e\\u67e5\&quot;,\n                    \&quot;value\&quot;: 12,\n                    \&quot;textStyle\&quot;: {\n                        \&quot;normal\&quot;: {\n                            \&quot;color\&quot;: \&quot;rgb(6,158,51)\&quot;\n                        }\n                    }\n                },\n                {\n                    \&quot;name\&quot;: \&quot;\\u65b0\\u8425\\u9500\&quot;,\n                    \&quot;value\&quot;: 12,\n                    \&quot;textStyle\&quot;: {\n                        \&quot;normal\&quot;: {\n                            \&quot;color\&quot;: \&quot;rgb(48,103,61)\&quot;\n                        }\n                    }\n                },\n                {\n                    \&quot;name\&quot;: \&quot;\\u798f\\u5efa\&quot;,\n                    \&quot;value\&quot;: 12,\n                    \&quot;textStyle\&quot;: {\n                        \&quot;normal\&quot;: {\n                            \&quot;color\&quot;: \&quot;rgb(135,132,147)\&quot;\n                        }\n                    }\n                },\n                {\n                    \&quot;name\&quot;: \&quot;\\u5b89\\u6eaa\&quot;,\n                    \&quot;value\&quot;: 12,\n                    \&quot;textStyle\&quot;: {\n                        \&quot;normal\&quot;: {\n                            \&quot;color\&quot;: \&quot;rgb(31,121,96)\&quot;\n                        }\n                    }\n                },\n                {\n                    \&quot;name\&quot;: \&quot;\\u5c71\\u4e1c\&quot;,\n                    \&quot;value\&quot;: 12,\n                    \&quot;textStyle\&quot;: {\n                        \&quot;normal\&quot;: {\n                            \&quot;color\&quot;: \&quot;rgb(39,109,155)\&quot;\n                        }\n                    }\n                },\n                {\n                    \&quot;name\&quot;: \&quot;\\u6210\\u529f\\u7ecf\\u9a8c\&quot;,\n                    \&quot;value\&quot;: 12,\n                    \&quot;textStyle\&quot;: {\n                        \&quot;normal\&quot;: {\n                            \&quot;color\&quot;: \&quot;rgb(31,139,127)\&quot;\n                        }\n                    }\n                },\n                {\n                    \&quot;name\&quot;: \&quot;\\u4e0d\\u65ad\\u52a0\\u5f3a\&quot;,\n                    \&quot;value\&quot;: 12,\n                    \&quot;textStyle\&quot;: {\n                        \&quot;normal\&quot;: {\n                            \&quot;color\&quot;: \&quot;rgb(117,9,33)\&quot;\n                        }\n                    }\n                },\n                {\n                    \&quot;name\&quot;: \&quot;\\u65c5\\u6e38\\u666f\\u70b9\&quot;,\n                    \&quot;value\&quot;: 12,\n                    \&quot;textStyle\&quot;: {\n                        \&quot;normal\&quot;: {\n                            \&quot;color\&quot;: \&quot;rgb(71,144,148)\&quot;\n                        }\n                    }\n                },\n                {\n                    \&quot;name\&quot;: \&quot;\\u5168\\u884c\&quot;,\n                    \&quot;value\&quot;: 12,\n                    \&quot;textStyle\&quot;: {\n                        \&quot;normal\&quot;: {\n                            \&quot;color\&quot;: \&quot;rgb(81,77,158)\&quot;\n                        }\n                    }\n                },\n                {\n                    \&quot;name\&quot;: \&quot;\\u623f\\u5c4b\&quot;,\n                    \&quot;value\&quot;: 12,\n                    \&quot;textStyle\&quot;: {\n                        \&quot;normal\&quot;: {\n                            \&quot;color\&quot;: \&quot;rgb(52,19,56)\&quot;\n                        }\n                    }\n                },\n                {\n                    \&quot;name\&quot;: \&quot;\\u89c2\\u5149\\u519c\\u4e1a\&quot;,\n                    \&quot;value\&quot;: 12,\n                    \&quot;textStyle\&quot;: {\n                        \&quot;normal\&quot;: {\n                            \&quot;color\&quot;: \&quot;rgb(69,52,33)\&quot;\n                        }\n                    }\n                },\n                {\n                    \&quot;name\&quot;: \&quot;\\u6478\\u5e95\&quot;,\n                    \&quot;value\&quot;: 12,\n                    \&quot;textStyle\&quot;: {\n                        \&quot;normal\&quot;: {\n                            \&quot;color\&quot;: \&quot;rgb(137,15,116)\&quot;\n                        }\n                    }\n                },\n                {\n                    \&quot;name\&quot;: \&quot;\\u73b0\\u91d1\\u6d41\&quot;,\n                    \&quot;value\&quot;: 12,\n                    \&quot;textStyle\&quot;: {\n                        \&quot;normal\&quot;: {\n                            \&quot;color\&quot;: \&quot;rgb(35,102,154)\&quot;\n                        }\n                    }\n                },\n                {\n                    \&quot;name\&quot;: \&quot;\\u7b2c\\u4e00\\u6279\&quot;,\n                    \&quot;value\&quot;: 12,\n                    \&quot;textStyle\&quot;: {\n                        \&quot;normal\&quot;: {\n                            \&quot;color\&quot;: \&quot;rgb(137,58,146)\&quot;\n                        }\n                    }\n                },\n                {\n                    \&quot;name\&quot;: \&quot;\\u7b2c\\u4e8c\\u6279\&quot;,\n                    \&quot;value\&quot;: 12,\n                    \&quot;textStyle\&quot;: {\n                        \&quot;normal\&quot;: {\n                            \&quot;color\&quot;: \&quot;rgb(61,54,40)\&quot;\n                        }\n                    }\n                },\n                {\n                    \&quot;name\&quot;: \&quot;\\u5e02\\u653f\&quot;,\n                    \&quot;value\&quot;: 12,\n                    \&quot;textStyle\&quot;: {\n                        \&quot;normal\&quot;: {\n                            \&quot;color\&quot;: \&quot;rgb(40,57,148)\&quot;\n                        }\n                    }\n                },\n                {\n                    \&quot;name\&quot;: \&quot;\\u5de5\\u4e1a\\u56ed\\u533a\&quot;,\n                    \&quot;value\&quot;: 12,\n                    \&quot;textStyle\&quot;: {\n                        \&quot;normal\&quot;: {\n                            \&quot;color\&quot;: \&quot;rgb(44,132,141)\&quot;\n                        }\n                    }\n                },\n                {\n                    \&quot;name\&quot;: \&quot;\\u5b66\\u6821\&quot;,\n                    \&quot;value\&quot;: 12,\n                    \&quot;textStyle\&quot;: {\n                        \&quot;normal\&quot;: {\n                            \&quot;color\&quot;: \&quot;rgb(64,3,68)\&quot;\n                        }\n                    }\n                },\n                {\n                    \&quot;name\&quot;: \&quot;\\u533b\\u9662\&quot;,\n                    \&quot;value\&quot;: 12,\n                    \&quot;textStyle\&quot;: {\n                        \&quot;normal\&quot;: {\n                            \&quot;color\&quot;: \&quot;rgb(94,121,51)\&quot;\n                        }\n                    }\n                },\n                {\n                    \&quot;name\&quot;: \&quot;\\u5165\\u9a7b\&quot;,\n                    \&quot;value\&quot;: 12,\n                    \&quot;textStyle\&quot;: {\n                        \&quot;normal\&quot;: {\n                            \&quot;color\&quot;: \&quot;rgb(134,45,101)\&quot;\n                        }\n                    }\n                },\n                {\n                    \&quot;name\&quot;: \&quot;\\u7269\\u901a\&quot;,\n                    \&quot;value\&quot;: 12,\n                    \&quot;textStyle\&quot;: {\n                        \&quot;normal\&quot;: {\n                            \&quot;color\&quot;: \&quot;rgb(34,7,71)\&quot;\n                        }\n                    }\n                },\n                {\n                    \&quot;name\&quot;: \&quot;\\u767e\\u5f3a\&quot;,\n                    \&quot;value\&quot;: 12,\n                    \&quot;textStyle\&quot;: {\n                        \&quot;normal\&quot;: {\n                            \&quot;color\&quot;: \&quot;rgb(66,2,56)\&quot;\n                        }\n                    }\n                },\n                {\n                    \&quot;name\&quot;: \&quot;\\u80b2\\u79cd\&quot;,\n                    \&quot;value\&quot;: 12,\n                    \&quot;textStyle\&quot;: {\n                        \&quot;normal\&quot;: {\n                            \&quot;color\&quot;: \&quot;rgb(145,49,130)\&quot;\n                        }\n                    }\n                },\n                {\n                    \&quot;name\&quot;: \&quot;\\u5236\\u79cd\&quot;,\n                    \&quot;value\&quot;: 12,\n                    \&quot;textStyle\&quot;: {\n                        \&quot;normal\&quot;: {\n                            \&quot;color\&quot;: \&quot;rgb(103,37,27)\&quot;\n                        }\n                    }\n                },\n                {\n                    \&quot;name\&quot;: \&quot;\\u5c42\\u6b21\&quot;,\n                    \&quot;value\&quot;: 12,\n                    \&quot;textStyle\&quot;: {\n                        \&quot;normal\&quot;: {\n                            \&quot;color\&quot;: \&quot;rgb(55,6,104)\&quot;\n                        }\n                    }\n                },\n                {\n                    \&quot;name\&quot;: \&quot;\\u7ba1\\u5bb6\&quot;,\n                    \&quot;value\&quot;: 12,\n                    \&quot;textStyle\&quot;: {\n                        \&quot;normal\&quot;: {\n                            \&quot;color\&quot;: \&quot;rgb(7,98,10)\&quot;\n                        }\n                    }\n                },\n                {\n                    \&quot;name\&quot;: \&quot;\\u56db\\u878d\&quot;,\n                    \&quot;value\&quot;: 12,\n                    \&quot;textStyle\&quot;: {\n                        \&quot;normal\&quot;: {\n                            \&quot;color\&quot;: \&quot;rgb(27,93,134)\&quot;\n                        }\n                    }\n                },\n                {\n                    \&quot;name\&quot;: \&quot;\\u8baf\\u901a\&quot;,\n                    \&quot;value\&quot;: 12,\n                    \&quot;textStyle\&quot;: {\n                        \&quot;normal\&quot;: {\n                            \&quot;color\&quot;: \&quot;rgb(77,73,13)\&quot;\n                        }\n                    }\n                },\n                {\n                    \&quot;name\&quot;: \&quot;\\u7f51\\u4e0a\\u94f6\\u884c\&quot;,\n                    \&quot;value\&quot;: 12,\n                    \&quot;textStyle\&quot;: {\n                        \&quot;normal\&quot;: {\n                            \&quot;color\&quot;: \&quot;rgb(32,44,23)\&quot;\n                        }\n                    }\n                },\n                {\n                    \&quot;name\&quot;: \&quot;\\u624b\\u673a\&quot;,\n                    \&quot;value\&quot;: 12,\n                    \&quot;textStyle\&quot;: {\n                        \&quot;normal\&quot;: {\n                            \&quot;color\&quot;: \&quot;rgb(1,63,83)\&quot;\n                        }\n                    }\n                },\n                {\n                    \&quot;name\&quot;: \&quot;\\u94f6\\u884c\&quot;,\n                    \&quot;value\&quot;: 12,\n                    \&quot;textStyle\&quot;: {\n                        \&quot;normal\&quot;: {\n                            \&quot;color\&quot;: \&quot;rgb(43,54,127)\&quot;\n                        }\n                    }\n                },\n                {\n                    \&quot;name\&quot;: \&quot;\\u6570\\u636e\\u5206\\u6790\&quot;,\n                    \&quot;value\&quot;: 12,\n                    \&quot;textStyle\&quot;: {\n                        \&quot;normal\&quot;: {\n                            \&quot;color\&quot;: \&quot;rgb(81,40,103)\&quot;\n                        }\n                    }\n                },\n                {\n                    \&quot;name\&quot;: \&quot;\\u6570\\u636e\\u7f51\&quot;,\n                    \&quot;value\&quot;: 12,\n                    \&quot;textStyle\&quot;: {\n                        \&quot;normal\&quot;: {\n                            \&quot;color\&quot;: \&quot;rgb(89,16,135)\&quot;\n                        }\n                    }\n                },\n                {\n                    \&quot;name\&quot;: \&quot;\\u8d37\\u7b49\&quot;,\n                    \&quot;value\&quot;: 12,\n                    \&quot;textStyle\&quot;: {\n                        \&quot;normal\&quot;: {\n                            \&quot;color\&quot;: \&quot;rgb(51,12,0)\&quot;\n                        }\n                    }\n                },\n                {\n                    \&quot;name\&quot;: \&quot;\\u6df1\\u5165\\u7814\\u7a76\&quot;,\n                    \&quot;value\&quot;: 12,\n                    \&quot;textStyle\&quot;: {\n                        \&quot;normal\&quot;: {\n                            \&quot;color\&quot;: \&quot;rgb(67,134,111)\&quot;\n                        }\n                    }\n                },\n                {\n                    \&quot;name\&quot;: \&quot;\\u65b0\\u5174\&quot;,\n                    \&quot;value\&quot;: 12,\n                    \&quot;textStyle\&quot;: {\n                        \&quot;normal\&quot;: {\n                            \&quot;color\&quot;: \&quot;rgb(148,158,23)\&quot;\n                        }\n                    }\n                },\n                {\n                    \&quot;name\&quot;: \&quot;\\u8d35\\u5dde\&quot;,\n                    \&quot;value\&quot;: 12,\n                    \&quot;textStyle\&quot;: {\n                        \&quot;normal\&quot;: {\n                            \&quot;color\&quot;: \&quot;rgb(68,83,48)\&quot;\n                        }\n                    }\n                },\n                {\n                    \&quot;name\&quot;: \&quot;\\u6d59\\u6c5f\&quot;,\n                    \&quot;value\&quot;: 12,\n                    \&quot;textStyle\&quot;: {\n                        \&quot;normal\&quot;: {\n                            \&quot;color\&quot;: \&quot;rgb(137,102,152)\&quot;\n                        }\n                    }\n                },\n                {\n                    \&quot;name\&quot;: \&quot;\\u6c5f\\u82cf\&quot;,\n                    \&quot;value\&quot;: 12,\n                    \&quot;textStyle\&quot;: {\n                        \&quot;normal\&quot;: {\n                            \&quot;color\&quot;: \&quot;rgb(109,70,90)\&quot;\n                        }\n                    }\n                },\n                {\n                    \&quot;name\&quot;: \&quot;\\u8bd5\\u70b9\\u7ecf\\u9a8c\&quot;,\n                    \&quot;value\&quot;: 12,\n                    \&quot;textStyle\&quot;: {\n                        \&quot;normal\&quot;: {\n                            \&quot;color\&quot;: \&quot;rgb(155,85,115)\&quot;\n                        }\n                    }\n                },\n                {\n                    \&quot;name\&quot;: \&quot;\\u91cd\\u5927\&quot;,\n                    \&quot;value\&quot;: 12,\n                    \&quot;textStyle\&quot;: {\n                        \&quot;normal\&quot;: {\n                            \&quot;color\&quot;: \&quot;rgb(135,131,19)\&quot;\n                        }\n                    }\n                },\n                {\n                    \&quot;name\&quot;: \&quot;\\u6c34\\u5229\\u5de5\\u7a0b\&quot;,\n                    \&quot;value\&quot;: 12,\n                    \&quot;textStyle\&quot;: {\n                        \&quot;normal\&quot;: {\n                            \&quot;color\&quot;: \&quot;rgb(39,56,58)\&quot;\n                        }\n                    }\n                },\n                {\n                    \&quot;name\&quot;: \&quot;\\u4f59\\u989d\&quot;,\n                    \&quot;value\&quot;: 12,\n                    \&quot;textStyle\&quot;: {\n                        \&quot;normal\&quot;: {\n                            \&quot;color\&quot;: \&quot;rgb(103,72,15)\&quot;\n                        }\n                    }\n                },\n                {\n                    \&quot;name\&quot;: \&quot;\\u501f\\u52a9\&quot;,\n                    \&quot;value\&quot;: 12,\n                    \&quot;textStyle\&quot;: {\n                        \&quot;normal\&quot;: {\n                            \&quot;color\&quot;: \&quot;rgb(92,98,151)\&quot;\n                        }\n                    }\n                },\n                {\n                    \&quot;name\&quot;: \&quot;\\u6c47\\u5151\&quot;,\n                    \&quot;value\&quot;: 12,\n                    \&quot;textStyle\&quot;: {\n                        \&quot;normal\&quot;: {\n                            \&quot;color\&quot;: \&quot;rgb(36,11,145)\&quot;\n                        }\n                    }\n                },\n                {\n                    \&quot;name\&quot;: \&quot;\\u63a8\\u8350\&quot;,\n                    \&quot;value\&quot;: 12,\n                    \&quot;textStyle\&quot;: {\n                        \&quot;normal\&quot;: {\n                            \&quot;color\&quot;: \&quot;rgb(52,60,137)\&quot;\n                        }\n                    }\n                },\n                {\n                    \&quot;name\&quot;: \&quot;\\u53cc\\u8d62\&quot;,\n                    \&quot;value\&quot;: 12,\n                    \&quot;textStyle\&quot;: {\n                        \&quot;normal\&quot;: {\n                            \&quot;color\&quot;: \&quot;rgb(12,137,62)\&quot;\n                        }\n                    }\n                },\n                {\n                    \&quot;name\&quot;: \&quot;\\u56fd\\u5bb6\\u6709\\u5173\&quot;,\n                    \&quot;value\&quot;: 12,\n                    \&quot;textStyle\&quot;: {\n                        \&quot;normal\&quot;: {\n                            \&quot;color\&quot;: \&quot;rgb(30,11,0)\&quot;\n                        }\n                    }\n                },\n                {\n                    \&quot;name\&quot;: \&quot;\\u8131\\u56f0\&quot;,\n                    \&quot;value\&quot;: 12,\n                    \&quot;textStyle\&quot;: {\n                        \&quot;normal\&quot;: {\n                            \&quot;color\&quot;: \&quot;rgb(25,141,40)\&quot;\n                        }\n                    }\n                },\n                {\n                    \&quot;name\&quot;: \&quot;\\u6276\\u8d2b\\u5f00\\u53d1\&quot;,\n                    \&quot;value\&quot;: 12,\n                    \&quot;textStyle\&quot;: {\n                        \&quot;normal\&quot;: {\n                            \&quot;color\&quot;: \&quot;rgb(124,107,123)\&quot;\n                        }\n                    }\n                },\n                {\n                    \&quot;name\&quot;: \&quot;\\u91cd\\u70b9\\u53bf\&quot;,\n                    \&quot;value\&quot;: 12,\n                    \&quot;textStyle\&quot;: {\n                        \&quot;normal\&quot;: {\n                            \&quot;color\&quot;: \&quot;rgb(78,99,3)\&quot;\n                        }\n                    }\n                },\n                {\n                    \&quot;name\&quot;: \&quot;\\u9ad8\\u4e8e\&quot;,\n                    \&quot;value\&quot;: 12,\n                    \&quot;textStyle\&quot;: {\n                        \&quot;normal\&quot;: {\n                            \&quot;color\&quot;: \&quot;rgb(26,34,39)\&quot;\n                        }\n                    }\n                },\n                {\n                    \&quot;name\&quot;: \&quot;\\u5b9e\\u73b0\\u76ee\\u6807\&quot;,\n                    \&quot;value\&quot;: 12,\n                    \&quot;textStyle\&quot;: {\n                        \&quot;normal\&quot;: {\n                            \&quot;color\&quot;: \&quot;rgb(61,51,61)\&quot;\n                        }\n                    }\n                },\n                {\n                    \&quot;name\&quot;: \&quot;\\u8003\\u8bc4\&quot;,\n                    \&quot;value\&quot;: 12,\n                    \&quot;textStyle\&quot;: {\n                        \&quot;normal\&quot;: {\n                            \&quot;color\&quot;: \&quot;rgb(57,128,1)\&quot;\n                        }\n                    }\n                },\n                {\n                    \&quot;name\&quot;: \&quot;\\u4f18\\u5148\\u9009\\u62e9\&quot;,\n                    \&quot;value\&quot;: 12,\n                    \&quot;textStyle\&quot;: {\n                        \&quot;normal\&quot;: {\n                            \&quot;color\&quot;: \&quot;rgb(15,50,71)\&quot;\n                        }\n                    }\n                },\n                {\n                    \&quot;name\&quot;: \&quot;\\u53d1\\u6539\\u59d4\&quot;,\n                    \&quot;value\&quot;: 12,\n                    \&quot;textStyle\&quot;: {\n                        \&quot;normal\&quot;: {\n                            \&quot;color\&quot;: \&quot;rgb(105,54,35)\&quot;\n                        }\n                    }\n                },\n                {\n                    \&quot;name\&quot;: \&quot;\\u79ef\\u6781\\u53c2\\u4e0e\&quot;,\n                    \&quot;value\&quot;: 12,\n                    \&quot;textStyle\&quot;: {\n                        \&quot;normal\&quot;: {\n                            \&quot;color\&quot;: \&quot;rgb(126,71,114)\&quot;\n                        }\n                    }\n                },\n                {\n                    \&quot;name\&quot;: \&quot;\\u4e13\\u9879\\u57fa\\u91d1\&quot;,\n                    \&quot;value\&quot;: 12,\n                    \&quot;textStyle\&quot;: {\n                        \&quot;normal\&quot;: {\n                            \&quot;color\&quot;: \&quot;rgb(26,53,150)\&quot;\n                        }\n                    }\n                },\n                {\n                    \&quot;name\&quot;: \&quot;\\u603b\\u5c40\&quot;,\n                    \&quot;value\&quot;: 12,\n                    \&quot;textStyle\&quot;: {\n                        \&quot;normal\&quot;: {\n                            \&quot;color\&quot;: \&quot;rgb(111,96,102)\&quot;\n                        }\n                    }\n                },\n                {\n                    \&quot;name\&quot;: \&quot;\\u603b\\u5bf9\&quot;,\n                    \&quot;value\&quot;: 12,\n                    \&quot;textStyle\&quot;: {\n                        \&quot;normal\&quot;: {\n                            \&quot;color\&quot;: \&quot;rgb(146,12,160)\&quot;\n                        }\n                    }\n                },\n                {\n                    \&quot;name\&quot;: \&quot;\\u7b7e\\u7f72\&quot;,\n                    \&quot;value\&quot;: 12,\n                    \&quot;textStyle\&quot;: {\n                        \&quot;normal\&quot;: {\n                            \&quot;color\&quot;: \&quot;rgb(87,4,3)\&quot;\n                        }\n                    }\n                },\n                {\n                    \&quot;name\&quot;: \&quot;\\u6df1\\u5165\\u8c03\\u67e5\&quot;,\n                    \&quot;value\&quot;: 12,\n                    \&quot;textStyle\&quot;: {\n                        \&quot;normal\&quot;: {\n                            \&quot;color\&quot;: \&quot;rgb(10,135,136)\&quot;\n                        }\n                    }\n                },\n                {\n                    \&quot;name\&quot;: \&quot;\\u4e0b\\u5c5e\&quot;,\n                    \&quot;value\&quot;: 12,\n                    \&quot;textStyle\&quot;: {\n                        \&quot;normal\&quot;: {\n                            \&quot;color\&quot;: \&quot;rgb(6,148,108)\&quot;\n                        }\n                    }\n                },\n                {\n                    \&quot;name\&quot;: \&quot;\\u603b\\u884c\&quot;,\n                    \&quot;value\&quot;: 12,\n                    \&quot;textStyle\&quot;: {\n                        \&quot;normal\&quot;: {\n                            \&quot;color\&quot;: \&quot;rgb(122,24,45)\&quot;\n                        }\n                    }\n                },\n                {\n                    \&quot;name\&quot;: \&quot;\\u5c42\\u7ea7\&quot;,\n                    \&quot;value\&quot;: 12,\n                    \&quot;textStyle\&quot;: {\n                        \&quot;normal\&quot;: {\n                            \&quot;color\&quot;: \&quot;rgb(102,32,89)\&quot;\n                        }\n                    }\n                },\n                {\n                    \&quot;name\&quot;: \&quot;\\u57a6\\u533a\&quot;,\n                    \&quot;value\&quot;: 12,\n                    \&quot;textStyle\&quot;: {\n                        \&quot;normal\&quot;: {\n                            \&quot;color\&quot;: \&quot;rgb(49,26,82)\&quot;\n                        }\n                    }\n                },\n                {\n                    \&quot;name\&quot;: \&quot;\\u6295\\u884c\&quot;,\n                    \&quot;value\&quot;: 12,\n                    \&quot;textStyle\&quot;: {\n                        \&quot;normal\&quot;: {\n                            \&quot;color\&quot;: \&quot;rgb(116,125,121)\&quot;\n                        }\n                    }\n                },\n                {\n                    \&quot;name\&quot;: \&quot;\\u6539\\u7ec4\&quot;,\n                    \&quot;value\&quot;: 12,\n                    \&quot;textStyle\&quot;: {\n                        \&quot;normal\&quot;: {\n                            \&quot;color\&quot;: \&quot;rgb(110,96,2)\&quot;\n                        }\n                    }\n                },\n                {\n                    \&quot;name\&quot;: \&quot;\\u719f\\u6089\&quot;,\n                    \&quot;value\&quot;: 12,\n                    \&quot;textStyle\&quot;: {\n                        \&quot;normal\&quot;: {\n                            \&quot;color\&quot;: \&quot;rgb(89,28,57)\&quot;\n                        }\n                    }\n                },\n                {\n                    \&quot;name\&quot;: \&quot;\\u589e\\u4fe1\&quot;,\n                    \&quot;value\&quot;: 12,\n                    \&quot;textStyle\&quot;: {\n                        \&quot;normal\&quot;: {\n                            \&quot;color\&quot;: \&quot;rgb(103,127,80)\&quot;\n                        }\n                    }\n                },\n                {\n                    \&quot;name\&quot;: \&quot;\\u8d37\\u540e\&quot;,\n                    \&quot;value\&quot;: 12,\n                    \&quot;textStyle\&quot;: {\n                        \&quot;normal\&quot;: {\n                            \&quot;color\&quot;: \&quot;rgb(94,110,138)\&quot;\n                        }\n                    }\n                },\n                {\n                    \&quot;name\&quot;: \&quot;\\u4e2d\\u56fd\\u519c\\u4e1a\\u94f6\\u884c\&quot;,\n                    \&quot;value\&quot;: 12,\n                    \&quot;textStyle\&quot;: {\n                        \&quot;normal\&quot;: {\n                            \&quot;color\&quot;: \&quot;rgb(3,84,158)\&quot;\n                        }\n                    }\n                },\n                {\n                    \&quot;name\&quot;: \&quot;\\u519c\\u7ecf\&quot;,\n                    \&quot;value\&quot;: 12,\n                    \&quot;textStyle\&quot;: {\n                        \&quot;normal\&quot;: {\n                            \&quot;color\&quot;: \&quot;rgb(144,150,2)\&quot;\n                        }\n                    }\n                },\n                {\n                    \&quot;name\&quot;: \&quot;\\u8d22\\u653f\\u5385\&quot;,\n                    \&quot;value\&quot;: 12,\n                    \&quot;textStyle\&quot;: {\n                        \&quot;normal\&quot;: {\n                            \&quot;color\&quot;: \&quot;rgb(85,83,124)\&quot;\n                        }\n                    }\n                },\n                {\n                    \&quot;name\&quot;: \&quot;\\u5c42\\u9762\&quot;,\n                    \&quot;value\&quot;: 12,\n                    \&quot;textStyle\&quot;: {\n                        \&quot;normal\&quot;: {\n                            \&quot;color\&quot;: \&quot;rgb(42,152,152)\&quot;\n                        }\n                    }\n                },\n                {\n                    \&quot;name\&quot;: \&quot;\\u6293\\u597d\&quot;,\n                    \&quot;value\&quot;: 12,\n                    \&quot;textStyle\&quot;: {\n                        \&quot;normal\&quot;: {\n                            \&quot;color\&quot;: \&quot;rgb(65,78,110)\&quot;\n                        }\n                    }\n                },\n                {\n                    \&quot;name\&quot;: \&quot;\\u53bf\\u7ea7\\u5e02\&quot;,\n                    \&quot;value\&quot;: 12,\n                    \&quot;textStyle\&quot;: {\n                        \&quot;normal\&quot;: {\n                            \&quot;color\&quot;: \&quot;rgb(41,59,87)\&quot;\n                        }\n                    }\n                },\n                {\n                    \&quot;name\&quot;: \&quot;\\u65b0\\u7586\&quot;,\n                    \&quot;value\&quot;: 12,\n                    \&quot;textStyle\&quot;: {\n                        \&quot;normal\&quot;: {\n                            \&quot;color\&quot;: \&quot;rgb(111,134,30)\&quot;\n                        }\n                    }\n                },\n                {\n                    \&quot;name\&quot;: \&quot;\\u5175\\u56e2\&quot;,\n                    \&quot;value\&quot;: 12,\n                    \&quot;textStyle\&quot;: {\n                        \&quot;normal\&quot;: {\n                            \&quot;color\&quot;: \&quot;rgb(65,63,125)\&quot;\n                        }\n                    }\n                },\n                {\n                    \&quot;name\&quot;: \&quot;\\u56e2\\u573a\&quot;,\n                    \&quot;value\&quot;: 12,\n                    \&quot;textStyle\&quot;: {\n                        \&quot;normal\&quot;: {\n                            \&quot;color\&quot;: \&quot;rgb(80,22,32)\&quot;\n                        }\n                    }\n                },\n                {\n                    \&quot;name\&quot;: \&quot;\\u4e0b\\u540c\&quot;,\n                    \&quot;value\&quot;: 12,\n                    \&quot;textStyle\&quot;: {\n                        \&quot;normal\&quot;: {\n                            \&quot;color\&quot;: \&quot;rgb(17,73,97)\&quot;\n                        }\n                    }\n                },\n                {\n                    \&quot;name\&quot;: \&quot;\\u4e61\\u7ea7\&quot;,\n                    \&quot;value\&quot;: 12,\n                    \&quot;textStyle\&quot;: {\n                        \&quot;normal\&quot;: {\n                            \&quot;color\&quot;: \&quot;rgb(91,34,79)\&quot;\n                        }\n                    }\n                },\n                {\n                    \&quot;name\&quot;: \&quot;\\u5206\\u522b\&quot;,\n                    \&quot;value\&quot;: 12,\n                    \&quot;textStyle\&quot;: {\n                        \&quot;normal\&quot;: {\n                            \&quot;color\&quot;: \&quot;rgb(96,46,40)\&quot;\n                        }\n                    }\n                },\n                {\n                    \&quot;name\&quot;: \&quot;\\u5bc6\\u5207\\u914d\\u5408\&quot;,\n                    \&quot;value\&quot;: 12,\n                    \&quot;textStyle\&quot;: {\n                        \&quot;normal\&quot;: {\n                            \&quot;color\&quot;: \&quot;rgb(135,13,23)\&quot;\n                        }\n                    }\n                },\n                {\n                    \&quot;name\&quot;: \&quot;\\u6d88\\u8d39\\u54c1\&quot;,\n                    \&quot;value\&quot;: 12,\n                    \&quot;textStyle\&quot;: {\n                        \&quot;normal\&quot;: {\n                            \&quot;color\&quot;: \&quot;rgb(58,89,139)\&quot;\n                        }\n                    }\n                },\n                {\n                    \&quot;name\&quot;: \&quot;\\u96f6\\u552e\\u603b\\u989d\&quot;,\n                    \&quot;value\&quot;: 12,\n                    \&quot;textStyle\&quot;: {\n                        \&quot;normal\&quot;: {\n                            \&quot;color\&quot;: \&quot;rgb(101,86,137)\&quot;\n                        }\n                    }\n                },\n                {\n                    \&quot;name\&quot;: \&quot;\\u6bd4\\u91cd\&quot;,\n                    \&quot;value\&quot;: 12,\n                    \&quot;textStyle\&quot;: {\n                        \&quot;normal\&quot;: {\n                            \&quot;color\&quot;: \&quot;rgb(143,3,158)\&quot;\n                        }\n                    }\n                },\n                {\n                    \&quot;name\&quot;: \&quot;\\u9002\\u5f53\&quot;,\n                    \&quot;value\&quot;: 12,\n                    \&quot;textStyle\&quot;: {\n                        \&quot;normal\&quot;: {\n                            \&quot;color\&quot;: \&quot;rgb(102,51,20)\&quot;\n                        }\n                    }\n                },\n                {\n                    \&quot;name\&quot;: \&quot;\\u653b\\u575a\&quot;,\n                    \&quot;value\&quot;: 12,\n                    \&quot;textStyle\&quot;: {\n                        \&quot;normal\&quot;: {\n                            \&quot;color\&quot;: \&quot;rgb(8,87,144)\&quot;\n                        }\n                    }\n                },\n                {\n                    \&quot;name\&quot;: \&quot;\\u65b0\\u7586\\u751f\\u4ea7\\u5efa\\u8bbe\\u5175\\u56e2\&quot;,\n                    \&quot;value\&quot;: 12,\n                    \&quot;textStyle\&quot;: {\n                        \&quot;normal\&quot;: {\n                            \&quot;color\&quot;: \&quot;rgb(50,107,99)\&quot;\n                        }\n                    }\n                },\n                {\n                    \&quot;name\&quot;: \&quot;\\u4e2a\\u56e2\&quot;,\n                    \&quot;value\&quot;: 12,\n                    \&quot;textStyle\&quot;: {\n                        \&quot;normal\&quot;: {\n                            \&quot;color\&quot;: \&quot;rgb(99,149,125)\&quot;\n                        }\n                    }\n                },\n                {\n                    \&quot;name\&quot;: \&quot;\\u793a\\u8303\\u4e61\&quot;,\n                    \&quot;value\&quot;: 12,\n                    \&quot;textStyle\&quot;: {\n                        \&quot;normal\&quot;: {\n                            \&quot;color\&quot;: \&quot;rgb(154,110,130)\&quot;\n                        }\n                    }\n                },\n                {\n                    \&quot;name\&quot;: \&quot;\\u539f\\u5219\\u4e0a\&quot;,\n                    \&quot;value\&quot;: 12,\n                    \&quot;textStyle\&quot;: {\n                        \&quot;normal\&quot;: {\n                            \&quot;color\&quot;: \&quot;rgb(122,41,139)\&quot;\n                        }\n                    }\n                },\n                {\n                    \&quot;name\&quot;: \&quot;\\u76f8\\u4e92\\u4fc3\\u8fdb\&quot;,\n                    \&quot;value\&quot;: 12,\n                    \&quot;textStyle\&quot;: {\n                        \&quot;normal\&quot;: {\n                            \&quot;color\&quot;: \&quot;rgb(51,119,80)\&quot;\n                        }\n                    }\n                },\n                {\n                    \&quot;name\&quot;: \&quot;\\u53d1\\u6325\\u4f5c\\u7528\&quot;,\n                    \&quot;value\&quot;: 12,\n                    \&quot;textStyle\&quot;: {\n                        \&quot;normal\&quot;: {\n                            \&quot;color\&quot;: \&quot;rgb(16,16,107)\&quot;\n                        }\n                    }\n                },\n                {\n                    \&quot;name\&quot;: \&quot;\\u548c\\u9886\\u519b\&quot;,\n                    \&quot;value\&quot;: 12,\n                    \&quot;textStyle\&quot;: {\n                        \&quot;normal\&quot;: {\n                            \&quot;color\&quot;: \&quot;rgb(58,67,115)\&quot;\n                        }\n                    }\n                },\n                {\n                    \&quot;name\&quot;: \&quot;\\u4f9b\\u9500\\u5408\\u540c\&quot;,\n                    \&quot;value\&quot;: 12,\n                    \&quot;textStyle\&quot;: {\n                        \&quot;normal\&quot;: {\n                            \&quot;color\&quot;: \&quot;rgb(68,115,145)\&quot;\n                        }\n                    }\n                },\n                {\n                    \&quot;name\&quot;: \&quot;\\u8d22\\u653f\\u8d44\\u91d1\&quot;,\n                    \&quot;value\&quot;: 12,\n                    \&quot;textStyle\&quot;: {\n                        \&quot;normal\&quot;: {\n                            \&quot;color\&quot;: \&quot;rgb(99,115,0)\&quot;\n                        }\n                    }\n                },\n                {\n                    \&quot;name\&quot;: \&quot;\\u5e02\\u573a\\u8fd0\\u4f5c\&quot;,\n                    \&quot;value\&quot;: 12,\n                    \&quot;textStyle\&quot;: {\n                        \&quot;normal\&quot;: {\n                            \&quot;color\&quot;: \&quot;rgb(143,34,26)\&quot;\n                        }\n                    }\n                },\n                {\n                    \&quot;name\&quot;: \&quot;\\u5177\\u4f53\\u529e\\u6cd5\&quot;,\n                    \&quot;value\&quot;: 12,\n                    \&quot;textStyle\&quot;: {\n                        \&quot;normal\&quot;: {\n                            \&quot;color\&quot;: \&quot;rgb(15,60,15)\&quot;\n                        }\n                    }\n                },\n                {\n                    \&quot;name\&quot;: \&quot;\\u6f5c\\u529b\&quot;,\n                    \&quot;value\&quot;: 12,\n                    \&quot;textStyle\&quot;: {\n                        \&quot;normal\&quot;: {\n                            \&quot;color\&quot;: \&quot;rgb(56,154,41)\&quot;\n                        }\n                    }\n                },\n                {\n                    \&quot;name\&quot;: \&quot;\\u80a1\\u91d1\&quot;,\n                    \&quot;value\&quot;: 12,\n                    \&quot;textStyle\&quot;: {\n                        \&quot;normal\&quot;: {\n                            \&quot;color\&quot;: \&quot;rgb(110,0,92)\&quot;\n                        }\n                    }\n                },\n                {\n                    \&quot;name\&quot;: \&quot;\\u4f4e\\u6548\&quot;,\n                    \&quot;value\&quot;: 12,\n                    \&quot;textStyle\&quot;: {\n                        \&quot;normal\&quot;: {\n                            \&quot;color\&quot;: \&quot;rgb(20,112,39)\&quot;\n                        }\n                    }\n                },\n                {\n                    \&quot;name\&quot;: \&quot;\\u6c34\\u7535\&quot;,\n                    \&quot;value\&quot;: 12,\n                    \&quot;textStyle\&quot;: {\n                        \&quot;normal\&quot;: {\n                            \&quot;color\&quot;: \&quot;rgb(53,22,148)\&quot;\n                        }\n                    }\n                },\n                {\n                    \&quot;name\&quot;: \&quot;\\u964d\\u4f4e\&quot;,\n                    \&quot;value\&quot;: 12,\n                    \&quot;textStyle\&quot;: {\n                        \&quot;normal\&quot;: {\n                            \&quot;color\&quot;: \&quot;rgb(96,136,122)\&quot;\n                        }\n                    }\n                },\n                {\n                    \&quot;name\&quot;: \&quot;\\u6210\\u672c\&quot;,\n                    \&quot;value\&quot;: 12,\n                    \&quot;textStyle\&quot;: {\n                        \&quot;normal\&quot;: {\n                            \&quot;color\&quot;: \&quot;rgb(37,73,141)\&quot;\n                        }\n                    }\n                },\n                {\n                    \&quot;name\&quot;: \&quot;\\u533b\\u7597\&quot;,\n                    \&quot;value\&quot;: 12,\n                    \&quot;textStyle\&quot;: {\n                        \&quot;normal\&quot;: {\n                            \&quot;color\&quot;: \&quot;rgb(61,79,71)\&quot;\n                        }\n                    }\n                },\n                {\n                    \&quot;name\&quot;: \&quot;\\u5b9c\\u5c45\&quot;,\n                    \&quot;value\&quot;: 12,\n                    \&quot;textStyle\&quot;: {\n                        \&quot;normal\&quot;: {\n                            \&quot;color\&quot;: \&quot;rgb(140,123,104)\&quot;\n                        }\n                    }\n                },\n                {\n                    \&quot;name\&quot;: \&quot;\\u5b9c\\u4e1a\&quot;,\n                    \&quot;value\&quot;: 12,\n                    \&quot;textStyle\&quot;: {\n                        \&quot;normal\&quot;: {\n                            \&quot;color\&quot;: \&quot;rgb(133,158,141)\&quot;\n                        }\n                    }\n                },\n                {\n                    \&quot;name\&quot;: \&quot;\\u5177\\u5907\&quot;,\n                    \&quot;value\&quot;: 12,\n                    \&quot;textStyle\&quot;: {\n                        \&quot;normal\&quot;: {\n                            \&quot;color\&quot;: \&quot;rgb(39,51,106)\&quot;\n                        }\n                    }\n                },\n                {\n                    \&quot;name\&quot;: \&quot;\\u907f\\u514d\&quot;,\n                    \&quot;value\&quot;: 12,\n                    \&quot;textStyle\&quot;: {\n                        \&quot;normal\&quot;: {\n                            \&quot;color\&quot;: \&quot;rgb(99,93,22)\&quot;\n                        }\n                    }\n                },\n                {\n                    \&quot;name\&quot;: \&quot;\\u8fc7\\u4e8e\&quot;,\n                    \&quot;value\&quot;: 12,\n                    \&quot;textStyle\&quot;: {\n                        \&quot;normal\&quot;: {\n                            \&quot;color\&quot;: \&quot;rgb(125,145,6)\&quot;\n                        }\n                    }\n                },\n                {\n                    \&quot;name\&quot;: \&quot;\\u5355\\u4e00\&quot;,\n                    \&quot;value\&quot;: 12,\n                    \&quot;textStyle\&quot;: {\n                        \&quot;normal\&quot;: {\n                            \&quot;color\&quot;: \&quot;rgb(94,44,160)\&quot;\n                        }\n                    }\n                },\n                {\n                    \&quot;name\&quot;: \&quot;\\u96f7\\u540c\&quot;,\n                    \&quot;value\&quot;: 12,\n                    \&quot;textStyle\&quot;: {\n                        \&quot;normal\&quot;: {\n                            \&quot;color\&quot;: \&quot;rgb(113,37,65)\&quot;\n                        }\n                    }\n                },\n                {\n                    \&quot;name\&quot;: \&quot;\\u5206\\u4e3a\&quot;,\n                    \&quot;value\&quot;: 12,\n                    \&quot;textStyle\&quot;: {\n                        \&quot;normal\&quot;: {\n                            \&quot;color\&quot;: \&quot;rgb(111,25,93)\&quot;\n                        }\n                    }\n                },\n                {\n                    \&quot;name\&quot;: \&quot;\\u5c3d\\u53ef\\u80fd\&quot;,\n                    \&quot;value\&quot;: 12,\n                    \&quot;textStyle\&quot;: {\n                        \&quot;normal\&quot;: {\n                            \&quot;color\&quot;: \&quot;rgb(134,120,7)\&quot;\n                        }\n                    }\n                },\n                {\n                    \&quot;name\&quot;: \&quot;\\u6bcf\\u79cd\&quot;,\n                    \&quot;value\&quot;: 12,\n                    \&quot;textStyle\&quot;: {\n                        \&quot;normal\&quot;: {\n                            \&quot;color\&quot;: \&quot;rgb(58,137,26)\&quot;\n                        }\n                    }\n                },\n                {\n                    \&quot;name\&quot;: \&quot;\\u65e0\\u516c\\u5bb3\&quot;,\n                    \&quot;value\&quot;: 12,\n                    \&quot;textStyle\&quot;: {\n                        \&quot;normal\&quot;: {\n                            \&quot;color\&quot;: \&quot;rgb(27,0,93)\&quot;\n                        }\n                    }\n                },\n                {\n                    \&quot;name\&quot;: \&quot;\\u5730\\u7406\&quot;,\n                    \&quot;value\&quot;: 12,\n                    \&quot;textStyle\&quot;: {\n                        \&quot;normal\&quot;: {\n                            \&quot;color\&quot;: \&quot;rgb(7,126,22)\&quot;\n                        }\n                    }\n                },\n                {\n                    \&quot;name\&quot;: \&quot;\\u6807\\u5fd7\&quot;,\n                    \&quot;value\&quot;: 12,\n                    \&quot;textStyle\&quot;: {\n                        \&quot;normal\&quot;: {\n                            \&quot;color\&quot;: \&quot;rgb(139,131,24)\&quot;\n                        }\n                    }\n                },\n                {\n                    \&quot;name\&quot;: \&quot;\\u751f\\u6001\\u519c\\u4e1a\&quot;,\n                    \&quot;value\&quot;: 12,\n                    \&quot;textStyle\&quot;: {\n                        \&quot;normal\&quot;: {\n                            \&quot;color\&quot;: \&quot;rgb(41,154,54)\&quot;\n                        }\n                    }\n                },\n                {\n                    \&quot;name\&quot;: \&quot;\\u77e5\\u540d\\u5ea6\&quot;,\n                    \&quot;value\&quot;: 12,\n                    \&quot;textStyle\&quot;: {\n                        \&quot;normal\&quot;: {\n                            \&quot;color\&quot;: \&quot;rgb(77,117,141)\&quot;\n                        }\n                    }\n                },\n                {\n                    \&quot;name\&quot;: \&quot;\\u7d27\\u5bc6\\u7ed3\\u5408\&quot;,\n                    \&quot;value\&quot;: 12,\n                    \&quot;textStyle\&quot;: {\n                        \&quot;normal\&quot;: {\n                            \&quot;color\&quot;: \&quot;rgb(137,11,14)\&quot;\n                        }\n                    }\n                },\n                {\n                    \&quot;name\&quot;: \&quot;\\u4e92\\u8865\&quot;,\n                    \&quot;value\&quot;: 12,\n                    \&quot;textStyle\&quot;: {\n                        \&quot;normal\&quot;: {\n                            \&quot;color\&quot;: \&quot;rgb(100,132,89)\&quot;\n                        }\n                    }\n                },\n                {\n                    \&quot;name\&quot;: \&quot;\\u8d4b\\u4e88\&quot;,\n                    \&quot;value\&quot;: 12,\n                    \&quot;textStyle\&quot;: {\n                        \&quot;normal\&quot;: {\n                            \&quot;color\&quot;: \&quot;rgb(59,160,110)\&quot;\n                        }\n                    }\n                },\n                {\n                    \&quot;name\&quot;: \&quot;\\u9644\\u52a0\&quot;,\n                    \&quot;value\&quot;: 12,\n                    \&quot;textStyle\&quot;: {\n                        \&quot;normal\&quot;: {\n                            \&quot;color\&quot;: \&quot;rgb(73,99,29)\&quot;\n                        }\n                    }\n                },\n                {\n                    \&quot;name\&quot;: \&quot;\\u65c5\\u6e38\\u4e1a\&quot;,\n                    \&quot;value\&quot;: 12,\n                    \&quot;textStyle\&quot;: {\n                        \&quot;normal\&quot;: {\n                            \&quot;color\&quot;: \&quot;rgb(9,31,81)\&quot;\n                        }\n                    }\n                },\n                {\n                    \&quot;name\&quot;: \&quot;\\u80fd\\u6e90\\u5de5\\u4e1a\&quot;,\n                    \&quot;value\&quot;: 12,\n                    \&quot;textStyle\&quot;: {\n                        \&quot;normal\&quot;: {\n                            \&quot;color\&quot;: \&quot;rgb(19,27,75)\&quot;\n                        }\n                    }\n                },\n                {\n                    \&quot;name\&quot;: \&quot;\\u884d\\u751f\&quot;,\n                    \&quot;value\&quot;: 12,\n                    \&quot;textStyle\&quot;: {\n                        \&quot;normal\&quot;: {\n                            \&quot;color\&quot;: \&quot;rgb(19,60,38)\&quot;\n                        }\n                    }\n                },\n                {\n                    \&quot;name\&quot;: \&quot;\\u6280\\u672f\\u5bc6\\u96c6\&quot;,\n                    \&quot;value\&quot;: 12,\n                    \&quot;textStyle\&quot;: {\n                        \&quot;normal\&quot;: {\n                            \&quot;color\&quot;: \&quot;rgb(83,51,42)\&quot;\n                        }\n                    }\n                },\n                {\n                    \&quot;name\&quot;: \&quot;\\u4ea7\\u751f\&quot;,\n                    \&quot;value\&quot;: 12,\n                    \&quot;textStyle\&quot;: {\n                        \&quot;normal\&quot;: {\n                            \&quot;color\&quot;: \&quot;rgb(20,118,140)\&quot;\n                        }\n                    }\n                },\n                {\n                    \&quot;name\&quot;: \&quot;\\u517c\\u6709\&quot;,\n                    \&quot;value\&quot;: 12,\n                    \&quot;textStyle\&quot;: {\n                        \&quot;normal\&quot;: {\n                            \&quot;color\&quot;: \&quot;rgb(55,10,138)\&quot;\n                        }\n                    }\n                },\n                {\n                    \&quot;name\&quot;: \&quot;\\u56db\\u79cd\&quot;,\n                    \&quot;value\&quot;: 12,\n                    \&quot;textStyle\&quot;: {\n                        \&quot;normal\&quot;: {\n                            \&quot;color\&quot;: \&quot;rgb(82,40,0)\&quot;\n                        }\n                    }\n                },\n                {\n                    \&quot;name\&quot;: \&quot;\\u51e0\\u4e2a\&quot;,\n                    \&quot;value\&quot;: 12,\n                    \&quot;textStyle\&quot;: {\n                        \&quot;normal\&quot;: {\n                            \&quot;color\&quot;: \&quot;rgb(113,157,44)\&quot;\n                        }\n                    }\n                },\n                {\n                    \&quot;name\&quot;: \&quot;\\u591a\\u529f\\u80fd\\u6027\&quot;,\n                    \&quot;value\&quot;: 12,\n                    \&quot;textStyle\&quot;: {\n                        \&quot;normal\&quot;: {\n                            \&quot;color\&quot;: \&quot;rgb(137,151,94)\&quot;\n                        }\n                    }\n                },\n                {\n                    \&quot;name\&quot;: \&quot;\\u8f83\\u5f3a\&quot;,\n                    \&quot;value\&quot;: 12,\n                    \&quot;textStyle\&quot;: {\n                        \&quot;normal\&quot;: {\n                            \&quot;color\&quot;: \&quot;rgb(70,4,64)\&quot;\n                        }\n                    }\n                },\n                {\n                    \&quot;name\&quot;: \&quot;\\u53ec\\u5f00\&quot;,\n                    \&quot;value\&quot;: 12,\n                    \&quot;textStyle\&quot;: {\n                        \&quot;normal\&quot;: {\n                            \&quot;color\&quot;: \&quot;rgb(122,14,5)\&quot;\n                        }\n                    }\n                },\n                {\n                    \&quot;name\&quot;: \&quot;\\u5ea7\\u8c08\\u4f1a\&quot;,\n                    \&quot;value\&quot;: 12,\n                    \&quot;textStyle\&quot;: {\n                        \&quot;normal\&quot;: {\n                            \&quot;color\&quot;: \&quot;rgb(125,135,145)\&quot;\n                        }\n                    }\n                },\n                {\n                    \&quot;name\&quot;: \&quot;\\u5404\\u53bf\&quot;,\n                    \&quot;value\&quot;: 12,\n                    \&quot;textStyle\&quot;: {\n                        \&quot;normal\&quot;: {\n                            \&quot;color\&quot;: \&quot;rgb(44,116,119)\&quot;\n                        }\n                    }\n                },\n                {\n                    \&quot;name\&quot;: \&quot;\\u4fee\\u6539\&quot;,\n                    \&quot;value\&quot;: 12,\n                    \&quot;textStyle\&quot;: {\n                        \&quot;normal\&quot;: {\n                            \&quot;color\&quot;: \&quot;rgb(111,92,146)\&quot;\n                        }\n                    }\n                },\n                {\n                    \&quot;name\&quot;: \&quot;\\u4e8b\\u9879\&quot;,\n                    \&quot;value\&quot;: 12,\n                    \&quot;textStyle\&quot;: {\n                        \&quot;normal\&quot;: {\n                            \&quot;color\&quot;: \&quot;rgb(37,140,53)\&quot;\n                        }\n                    }\n                },\n                {\n                    \&quot;name\&quot;: \&quot;\\u901a\\u77e5\&quot;,\n                    \&quot;value\&quot;: 12,\n                    \&quot;textStyle\&quot;: {\n                        \&quot;normal\&quot;: {\n                            \&quot;color\&quot;: \&quot;rgb(63,58,9)\&quot;\n                        }\n                    }\n                },\n                {\n                    \&quot;name\&quot;: \&quot;\\u4f5c\\u51fa\&quot;,\n                    \&quot;value\&quot;: 12,\n                    \&quot;textStyle\&quot;: {\n                        \&quot;normal\&quot;: {\n                            \&quot;color\&quot;: \&quot;rgb(58,5,133)\&quot;\n                        }\n                    }\n                },\n                {\n                    \&quot;name\&quot;: \&quot;\\u7406\\u8bba\&quot;,\n                    \&quot;value\&quot;: 12,\n                    \&quot;textStyle\&quot;: {\n                        \&quot;normal\&quot;: {\n                            \&quot;color\&quot;: \&quot;rgb(35,49,82)\&quot;\n                        }\n                    }\n                },\n                {\n                    \&quot;name\&quot;: \&quot;\\u4ee5\\u6765\&quot;,\n                    \&quot;value\&quot;: 12,\n                    \&quot;textStyle\&quot;: {\n                        \&quot;normal\&quot;: {\n                            \&quot;color\&quot;: \&quot;rgb(72,114,10)\&quot;\n                        }\n                    }\n                },\n                {\n                    \&quot;name\&quot;: \&quot;\\u8ba4\\u771f\\u8d2f\\u5f7b\&quot;,\n                    \&quot;value\&quot;: 12,\n                    \&quot;textStyle\&quot;: {\n                        \&quot;normal\&quot;: {\n                            \&quot;color\&quot;: \&quot;rgb(48,1,63)\&quot;\n                        }\n                    }\n                },\n                {\n                    \&quot;name\&quot;: \&quot;\\u6293\\u624b\&quot;,\n                    \&quot;value\&quot;: 12,\n                    \&quot;textStyle\&quot;: {\n                        \&quot;normal\&quot;: {\n                            \&quot;color\&quot;: \&quot;rgb(54,112,48)\&quot;\n                        }\n                    }\n                },\n                {\n                    \&quot;name\&quot;: \&quot;\\u8ba4\\u8bc6\&quot;,\n                    \&quot;value\&quot;: 12,\n                    \&quot;textStyle\&quot;: {\n                        \&quot;normal\&quot;: {\n                            \&quot;color\&quot;: \&quot;rgb(137,24,49)\&quot;\n                        }\n                    }\n                },\n                {\n                    \&quot;name\&quot;: \&quot;\\u4e0d\\u9ad8\&quot;,\n                    \&quot;value\&quot;: 12,\n                    \&quot;textStyle\&quot;: {\n                        \&quot;normal\&quot;: {\n                            \&quot;color\&quot;: \&quot;rgb(36,104,116)\&quot;\n                        }\n                    }\n                },\n                {\n                    \&quot;name\&quot;: \&quot;\\u4e0d\\u591f\&quot;,\n                    \&quot;value\&quot;: 12,\n                    \&quot;textStyle\&quot;: {\n                        \&quot;normal\&quot;: {\n                            \&quot;color\&quot;: \&quot;rgb(41,97,147)\&quot;\n                        }\n                    }\n                },\n                {\n                    \&quot;name\&quot;: \&quot;\\u5408\\u7406\\u6d41\\u52a8\&quot;,\n                    \&quot;value\&quot;: 12,\n                    \&quot;textStyle\&quot;: {\n                        \&quot;normal\&quot;: {\n                            \&quot;color\&quot;: \&quot;rgb(8,86,29)\&quot;\n                        }\n                    }\n                },\n                {\n                    \&quot;name\&quot;: \&quot;\\u5341\\u5206\&quot;,\n                    \&quot;value\&quot;: 12,\n                    \&quot;textStyle\&quot;: {\n                        \&quot;normal\&quot;: {\n                            \&quot;color\&quot;: \&quot;rgb(46,127,126)\&quot;\n                        }\n                    }\n                },\n                {\n                    \&quot;name\&quot;: \&quot;\\u51c6\\u786e\&quot;,\n                    \&quot;value\&quot;: 12,\n                    \&quot;textStyle\&quot;: {\n                        \&quot;normal\&quot;: {\n                            \&quot;color\&quot;: \&quot;rgb(75,46,110)\&quot;\n                        }\n                    }\n                },\n                {\n                    \&quot;name\&quot;: \&quot;\\u628a\\u63e1\&quot;,\n                    \&quot;value\&quot;: 12,\n                    \&quot;textStyle\&quot;: {\n                        \&quot;normal\&quot;: {\n                            \&quot;color\&quot;: \&quot;rgb(41,74,86)\&quot;\n                        }\n                    }\n                },\n                {\n                    \&quot;name\&quot;: \&quot;\\u4e60\\u8fd1\\u5e73\&quot;,\n                    \&quot;value\&quot;: 12,\n                    \&quot;textStyle\&quot;: {\n                        \&quot;normal\&quot;: {\n                            \&quot;color\&quot;: \&quot;rgb(82,46,130)\&quot;\n                        }\n                    }\n                },\n                {\n                    \&quot;name\&quot;: \&quot;\\u603b\\u4e66\\u8bb0\&quot;,\n                    \&quot;value\&quot;: 12,\n                    \&quot;textStyle\&quot;: {\n                        \&quot;normal\&quot;: {\n                            \&quot;color\&quot;: \&quot;rgb(45,39,141)\&quot;\n                        }\n                    }\n                },\n                {\n                    \&quot;name\&quot;: \&quot;\\u601d\\u60f3\&quot;,\n                    \&quot;value\&quot;: 12,\n                    \&quot;textStyle\&quot;: {\n                        \&quot;normal\&quot;: {\n                            \&quot;color\&quot;: \&quot;rgb(150,101,65)\&quot;\n                        }\n                    }\n                },\n                {\n                    \&quot;name\&quot;: \&quot;\\u6307\\u5f15\&quot;,\n                    \&quot;value\&quot;: 12,\n                    \&quot;textStyle\&quot;: {\n                        \&quot;normal\&quot;: {\n                            \&quot;color\&quot;: \&quot;rgb(68,53,85)\&quot;\n                        }\n                    }\n                },\n                {\n                    \&quot;name\&quot;: \&quot;\\u94fe\\u4e3a\&quot;,\n                    \&quot;value\&quot;: 12,\n                    \&quot;textStyle\&quot;: {\n                        \&quot;normal\&quot;: {\n                            \&quot;color\&quot;: \&quot;rgb(95,83,43)\&quot;\n                        }\n                    }\n                },\n                {\n                    \&quot;name\&quot;: \&quot;\\u4e92\\u8054\\u4e92\\u901a\&quot;,\n                    \&quot;value\&quot;: 12,\n                    \&quot;textStyle\&quot;: {\n                        \&quot;normal\&quot;: {\n                            \&quot;color\&quot;: \&quot;rgb(27,138,80)\&quot;\n                        }\n                    }\n                },\n                {\n                    \&quot;name\&quot;: \&quot;\\u5174\\u65fa\&quot;,\n                    \&quot;value\&quot;: 12,\n                    \&quot;textStyle\&quot;: {\n                        \&quot;normal\&quot;: {\n                            \&quot;color\&quot;: \&quot;rgb(88,97,140)\&quot;\n                        }\n                    }\n                },\n                {\n                    \&quot;name\&quot;: \&quot;\\u5207\\u5b9e\\u589e\\u5f3a\&quot;,\n                    \&quot;value\&quot;: 12,\n                    \&quot;textStyle\&quot;: {\n                        \&quot;normal\&quot;: {\n                            \&quot;color\&quot;: \&quot;rgb(132,57,3)\&quot;\n                        }\n                    }\n                },\n                {\n                    \&quot;name\&quot;: \&quot;\\u65bd\\u7b56\&quot;,\n                    \&quot;value\&quot;: 12,\n                    \&quot;textStyle\&quot;: {\n                        \&quot;normal\&quot;: {\n                            \&quot;color\&quot;: \&quot;rgb(132,37,54)\&quot;\n                        }\n                    }\n                },\n                {\n                    \&quot;name\&quot;: \&quot;\\u73af\\u5883\\u4fdd\\u62a4\&quot;,\n                    \&quot;value\&quot;: 12,\n                    \&quot;textStyle\&quot;: {\n                        \&quot;normal\&quot;: {\n                            \&quot;color\&quot;: \&quot;rgb(106,36,144)\&quot;\n                        }\n                    }\n                },\n                {\n                    \&quot;name\&quot;: \&quot;\\u843d\\u5730\&quot;,\n                    \&quot;value\&quot;: 12,\n                    \&quot;textStyle\&quot;: {\n                        \&quot;normal\&quot;: {\n                            \&quot;color\&quot;: \&quot;rgb(58,23,7)\&quot;\n                        }\n                    }\n                },\n                {\n                    \&quot;name\&quot;: \&quot;\\u89c1\\u6548\&quot;,\n                    \&quot;value\&quot;: 12,\n                    \&quot;textStyle\&quot;: {\n                        \&quot;normal\&quot;: {\n                            \&quot;color\&quot;: \&quot;rgb(13,160,100)\&quot;\n                        }\n                    }\n                },\n                {\n                    \&quot;name\&quot;: \&quot;\\u5174\\u6751\&quot;,\n                    \&quot;value\&quot;: 12,\n                    \&quot;textStyle\&quot;: {\n                        \&quot;normal\&quot;: {\n                            \&quot;color\&quot;: \&quot;rgb(121,126,144)\&quot;\n                        }\n                    }\n                },\n                {\n                    \&quot;name\&quot;: \&quot;\\u5f3a\\u53bf\&quot;,\n                    \&quot;value\&quot;: 12,\n                    \&quot;textStyle\&quot;: {\n                        \&quot;normal\&quot;: {\n                            \&quot;color\&quot;: \&quot;rgb(77,29,19)\&quot;\n                        }\n                    }\n                },\n                {\n                    \&quot;name\&quot;: \&quot;\\u5e26\\u52a8\\u529b\&quot;,\n                    \&quot;value\&quot;: 12,\n                    \&quot;textStyle\&quot;: {\n                        \&quot;normal\&quot;: {\n                            \&quot;color\&quot;: \&quot;rgb(112,93,126)\&quot;\n                        }\n                    }\n                },\n                {\n                    \&quot;name\&quot;: \&quot;\\u672c\\u4e61\&quot;,\n                    \&quot;value\&quot;: 12,\n                    \&quot;textStyle\&quot;: {\n                        \&quot;normal\&quot;: {\n                            \&quot;color\&quot;: \&quot;rgb(155,149,143)\&quot;\n                        }\n                    }\n                },\n                {\n                    \&quot;name\&quot;: \&quot;\\u804c\\u4e1a\\u6280\\u80fd\&quot;,\n                    \&quot;value\&quot;: 12,\n                    \&quot;textStyle\&quot;: {\n                        \&quot;normal\&quot;: {\n                            \&quot;color\&quot;: \&quot;rgb(71,98,33)\&quot;\n                        }\n                    }\n                },\n                {\n                    \&quot;name\&quot;: \&quot;\\u5c55\\u89c8\&quot;,\n                    \&quot;value\&quot;: 12,\n                    \&quot;textStyle\&quot;: {\n                        \&quot;normal\&quot;: {\n                            \&quot;color\&quot;: \&quot;rgb(125,86,152)\&quot;\n                        }\n                    }\n                },\n                {\n                    \&quot;name\&quot;: \&quot;\\u9009\\u62d4\&quot;,\n                    \&quot;value\&quot;: 12,\n                    \&quot;textStyle\&quot;: {\n                        \&quot;normal\&quot;: {\n                            \&quot;color\&quot;: \&quot;rgb(155,93,71)\&quot;\n                        }\n                    }\n                },\n                {\n                    \&quot;name\&quot;: \&quot;\\u6807\\u6746\&quot;,\n                    \&quot;value\&quot;: 12,\n                    \&quot;textStyle\&quot;: {\n                        \&quot;normal\&quot;: {\n                            \&quot;color\&quot;: \&quot;rgb(1,126,104)\&quot;\n                        }\n                    }\n                },\n                {\n                    \&quot;name\&quot;: \&quot;\\u4ee3\\u8868\&quot;,\n                    \&quot;value\&quot;: 12,\n                    \&quot;textStyle\&quot;: {\n                        \&quot;normal\&quot;: {\n                            \&quot;color\&quot;: \&quot;rgb(80,64,18)\&quot;\n                        }\n                    }\n                },\n                {\n                    \&quot;name\&quot;: \&quot;\\u4eba\\u7269\&quot;,\n                    \&quot;value\&quot;: 12,\n                    \&quot;textStyle\&quot;: {\n                        \&quot;normal\&quot;: {\n                            \&quot;color\&quot;: \&quot;rgb(103,3,113)\&quot;\n                        }\n                    }\n                },\n                {\n                    \&quot;name\&quot;: \&quot;\\u7b2c\\u4e09\\u4ea7\\u4e1a\&quot;,\n                    \&quot;value\&quot;: 12,\n                    \&quot;textStyle\&quot;: {\n                        \&quot;normal\&quot;: {\n                            \&quot;color\&quot;: \&quot;rgb(33,148,16)\&quot;\n                        }\n                    }\n                },\n                {\n                    \&quot;name\&quot;: \&quot;\\u65b0\\u9014\\u5f84\&quot;,\n                    \&quot;value\&quot;: 12,\n                    \&quot;textStyle\&quot;: {\n                        \&quot;normal\&quot;: {\n                            \&quot;color\&quot;: \&quot;rgb(15,5,60)\&quot;\n                        }\n                    }\n                },\n                {\n                    \&quot;name\&quot;: \&quot;\\u8de8\\u754c\&quot;,\n                    \&quot;value\&quot;: 12,\n                    \&quot;textStyle\&quot;: {\n                        \&quot;normal\&quot;: {\n                            \&quot;color\&quot;: \&quot;rgb(153,151,116)\&quot;\n                        }\n                    }\n                },\n                {\n                    \&quot;name\&quot;: \&quot;\\u76f8\\u8fde\&quot;,\n                    \&quot;value\&quot;: 12,\n                    \&quot;textStyle\&quot;: {\n                        \&quot;normal\&quot;: {\n                            \&quot;color\&quot;: \&quot;rgb(116,105,92)\&quot;\n                        }\n                    }\n                },\n                {\n                    \&quot;name\&quot;: \&quot;\\u50ac\\u751f\&quot;,\n                    \&quot;value\&quot;: 12,\n                    \&quot;textStyle\&quot;: {\n                        \&quot;normal\&quot;: {\n                            \&quot;color\&quot;: \&quot;rgb(77,152,108)\&quot;\n                        }\n                    }\n                },\n                {\n                    \&quot;name\&quot;: \&quot;\\u6536\\u8d2d\&quot;,\n                    \&quot;value\&quot;: 12,\n                    \&quot;textStyle\&quot;: {\n                        \&quot;normal\&quot;: {\n                            \&quot;color\&quot;: \&quot;rgb(89,120,33)\&quot;\n                        }\n                    }\n                },\n                {\n                    \&quot;name\&quot;: \&quot;\\u8bbe\\u5907\&quot;,\n                    \&quot;value\&quot;: 12,\n                    \&quot;textStyle\&quot;: {\n                        \&quot;normal\&quot;: {\n                            \&quot;color\&quot;: \&quot;rgb(50,124,39)\&quot;\n                        }\n                    }\n                },\n                {\n                    \&quot;name\&quot;: \&quot;\\u4ef7\\u503c\&quot;,\n                    \&quot;value\&quot;: 12,\n                    \&quot;textStyle\&quot;: {\n                        \&quot;normal\&quot;: {\n                            \&quot;color\&quot;: \&quot;rgb(87,78,42)\&quot;\n                        }\n                    }\n                },\n                {\n                    \&quot;name\&quot;: \&quot;\\u4e0a\\u6e38\&quot;,\n                    \&quot;value\&quot;: 12,\n                    \&quot;textStyle\&quot;: {\n                        \&quot;normal\&quot;: {\n                            \&quot;color\&quot;: \&quot;rgb(11,52,26)\&quot;\n                        }\n                    }\n                },\n                {\n                    \&quot;name\&quot;: \&quot;\\u547d\\u8fd0\&quot;,\n                    \&quot;value\&quot;: 12,\n                    \&quot;textStyle\&quot;: {\n                        \&quot;normal\&quot;: {\n                            \&quot;color\&quot;: \&quot;rgb(129,135,33)\&quot;\n                        }\n                    }\n                },\n                {\n                    \&quot;name\&quot;: \&quot;\\u5546\\u54c1\\u5316\&quot;,\n                    \&quot;value\&quot;: 12,\n                    \&quot;textStyle\&quot;: {\n                        \&quot;normal\&quot;: {\n                            \&quot;color\&quot;: \&quot;rgb(112,75,25)\&quot;\n                        }\n                    }\n                },\n                {\n                    \&quot;name\&quot;: \&quot;\\u5e26\\u9886\&quot;,\n                    \&quot;value\&quot;: 12,\n                    \&quot;textStyle\&quot;: {\n                        \&quot;normal\&quot;: {\n                            \&quot;color\&quot;: \&quot;rgb(118,146,113)\&quot;\n                        }\n                    }\n                },\n                {\n                    \&quot;name\&quot;: \&quot;\\u673a\\u4f1a\&quot;,\n                    \&quot;value\&quot;: 12,\n                    \&quot;textStyle\&quot;: {\n                        \&quot;normal\&quot;: {\n                            \&quot;color\&quot;: \&quot;rgb(131,99,100)\&quot;\n                        }\n                    }\n                },\n                {\n                    \&quot;name\&quot;: \&quot;\\u81ea\\u6211\&quot;,\n                    \&quot;value\&quot;: 12,\n                    \&quot;textStyle\&quot;: {\n                        \&quot;normal\&quot;: {\n                            \&quot;color\&quot;: \&quot;rgb(123,44,35)\&quot;\n                        }\n                    }\n                },\n                {\n                    \&quot;name\&quot;: \&quot;\\u5927\\u4e13\\u9662\\u6821\&quot;,\n                    \&quot;value\&quot;: 12,\n                    \&quot;textStyle\&quot;: {\n                        \&quot;normal\&quot;: {\n                            \&quot;color\&quot;: \&quot;rgb(51,119,11)\&quot;\n                        }\n                    }\n                },\n                {\n                    \&quot;name\&quot;: \&quot;\\u8d38\\u6613\&quot;,\n                    \&quot;value\&quot;: 12,\n                    \&quot;textStyle\&quot;: {\n                        \&quot;normal\&quot;: {\n                            \&quot;color\&quot;: \&quot;rgb(145,86,143)\&quot;\n                        }\n                    }\n                },\n                {\n                    \&quot;name\&quot;: \&quot;\\u4fee\\u8ba2\&quot;,\n                    \&quot;value\&quot;: 12,\n                    \&quot;textStyle\&quot;: {\n                        \&quot;normal\&quot;: {\n                            \&quot;color\&quot;: \&quot;rgb(157,3,100)\&quot;\n                        }\n                    }\n                },\n                {\n                    \&quot;name\&quot;: \&quot;\\u884c\\u4e1a\\u6807\\u51c6\&quot;,\n                    \&quot;value\&quot;: 12,\n                    \&quot;textStyle\&quot;: {\n                        \&quot;normal\&quot;: {\n                            \&quot;color\&quot;: \&quot;rgb(157,98,93)\&quot;\n                        }\n                    }\n                },\n                {\n                    \&quot;name\&quot;: \&quot;\\u5c65\\u884c\&quot;,\n                    \&quot;value\&quot;: 12,\n                    \&quot;textStyle\&quot;: {\n                        \&quot;normal\&quot;: {\n                            \&quot;color\&quot;: \&quot;rgb(48,146,75)\&quot;\n                        }\n                    }\n                },\n                {\n                    \&quot;name\&quot;: \&quot;\\u804c\\u8d23\&quot;,\n                    \&quot;value\&quot;: 12,\n                    \&quot;textStyle\&quot;: {\n                        \&quot;normal\&quot;: {\n                            \&quot;color\&quot;: \&quot;rgb(92,14,111)\&quot;\n                        }\n                    }\n                },\n                {\n                    \&quot;name\&quot;: \&quot;\\u529b\\u91cf\&quot;,\n                    \&quot;value\&quot;: 12,\n                    \&quot;textStyle\&quot;: {\n                        \&quot;normal\&quot;: {\n                            \&quot;color\&quot;: \&quot;rgb(117,94,30)\&quot;\n                        }\n                    }\n                },\n                {\n                    \&quot;name\&quot;: \&quot;\\u62a5\\u9001\&quot;,\n                    \&quot;value\&quot;: 12,\n                    \&quot;textStyle\&quot;: {\n                        \&quot;normal\&quot;: {\n                            \&quot;color\&quot;: \&quot;rgb(130,47,16)\&quot;\n                        }\n                    }\n                },\n                {\n                    \&quot;name\&quot;: \&quot;\\u4ea7\\u56ed\&quot;,\n                    \&quot;value\&quot;: 12,\n                    \&quot;textStyle\&quot;: {\n                        \&quot;normal\&quot;: {\n                            \&quot;color\&quot;: \&quot;rgb(36,56,120)\&quot;\n                        }\n                    }\n                },\n                {\n                    \&quot;name\&quot;: \&quot;\\u4ea7\\u9547\&quot;,\n                    \&quot;value\&quot;: 12,\n                    \&quot;textStyle\&quot;: {\n                        \&quot;normal\&quot;: {\n                            \&quot;color\&quot;: \&quot;rgb(147,20,52)\&quot;\n                        }\n                    }\n                },\n                {\n                    \&quot;name\&quot;: \&quot;\\u4ea7\\u6751\&quot;,\n                    \&quot;value\&quot;: 12,\n                    \&quot;textStyle\&quot;: {\n                        \&quot;normal\&quot;: {\n                            \&quot;color\&quot;: \&quot;rgb(145,60,7)\&quot;\n                        }\n                    }\n                },\n                {\n                    \&quot;name\&quot;: \&quot;\\u6fc0\\u52b1\&quot;,\n                    \&quot;value\&quot;: 12,\n                    \&quot;textStyle\&quot;: {\n                        \&quot;normal\&quot;: {\n                            \&quot;color\&quot;: \&quot;rgb(121,134,86)\&quot;\n                        }\n                    }\n                },\n                {\n                    \&quot;name\&quot;: \&quot;\\u7ea6\\u675f\&quot;,\n                    \&quot;value\&quot;: 12,\n                    \&quot;textStyle\&quot;: {\n                        \&quot;normal\&quot;: {\n                            \&quot;color\&quot;: \&quot;rgb(134,117,8)\&quot;\n                        }\n                    }\n                },\n                {\n                    \&quot;name\&quot;: \&quot;\\u7ee9\\u6548\&quot;,\n                    \&quot;value\&quot;: 12,\n                    \&quot;textStyle\&quot;: {\n                        \&quot;normal\&quot;: {\n                            \&quot;color\&quot;: \&quot;rgb(56,117,112)\&quot;\n                        }\n                    }\n                },\n                {\n                    \&quot;name\&quot;: \&quot;\\u8d77\\u5230\&quot;,\n                    \&quot;value\&quot;: 12,\n                    \&quot;textStyle\&quot;: {\n                        \&quot;normal\&quot;: {\n                            \&quot;color\&quot;: \&quot;rgb(138,36,148)\&quot;\n                        }\n                    }\n                },\n                {\n                    \&quot;name\&quot;: \&quot;\\u97ad\\u7b56\&quot;,\n                    \&quot;value\&quot;: 12,\n                    \&quot;textStyle\&quot;: {\n                        \&quot;normal\&quot;: {\n                            \&quot;color\&quot;: \&quot;rgb(3,46,24)\&quot;\n                        }\n                    }\n                },\n                {\n                    \&quot;name\&quot;: \&quot;\\u540e\\u8fdb\&quot;,\n                    \&quot;value\&quot;: 12,\n                    \&quot;textStyle\&quot;: {\n                        \&quot;normal\&quot;: {\n                            \&quot;color\&quot;: \&quot;rgb(18,81,84)\&quot;\n                        }\n                    }\n                },\n                {\n                    \&quot;name\&quot;: \&quot;\\u5e7f\\u6cdb\&quot;,\n                    \&quot;value\&quot;: 12,\n                    \&quot;textStyle\&quot;: {\n                        \&quot;normal\&quot;: {\n                            \&quot;color\&quot;: \&quot;rgb(93,15,101)\&quot;\n                        }\n                    }\n                },\n                {\n                    \&quot;name\&quot;: \&quot;\\u6848\\u4f8b\&quot;,\n                    \&quot;value\&quot;: 12,\n                    \&quot;textStyle\&quot;: {\n                        \&quot;normal\&quot;: {\n                            \&quot;color\&quot;: \&quot;rgb(52,16,160)\&quot;\n                        }\n                    }\n                },\n                {\n                    \&quot;name\&quot;: \&quot;\\u84c4\\u79ef\&quot;,\n                    \&quot;value\&quot;: 12,\n                    \&quot;textStyle\&quot;: {\n                        \&quot;normal\&quot;: {\n                            \&quot;color\&quot;: \&quot;rgb(155,58,109)\&quot;\n                        }\n                    }\n                },\n                {\n                    \&quot;name\&quot;: \&quot;\\u5916\\u90e8\\u73af\\u5883\&quot;,\n                    \&quot;value\&quot;: 12,\n                    \&quot;textStyle\&quot;: {\n                        \&quot;normal\&quot;: {\n                            \&quot;color\&quot;: \&quot;rgb(124,118,152)\&quot;\n                        }\n                    }\n                },\n                {\n                    \&quot;name\&quot;: \&quot;\\u8206\\u8bba\&quot;,\n                    \&quot;value\&quot;: 12,\n                    \&quot;textStyle\&quot;: {\n                        \&quot;normal\&quot;: {\n                            \&quot;color\&quot;: \&quot;rgb(97,97,69)\&quot;\n                        }\n                    }\n                },\n                {\n                    \&quot;name\&quot;: \&quot;\\u6c1b\\u56f4\&quot;,\n                    \&quot;value\&quot;: 12,\n                    \&quot;textStyle\&quot;: {\n                        \&quot;normal\&quot;: {\n                            \&quot;color\&quot;: \&quot;rgb(6,22,156)\&quot;\n                        }\n                    }\n                },\n                {\n                    \&quot;name\&quot;: \&quot;\\u65b0\\u95fb\\u529e\&quot;,\n                    \&quot;value\&quot;: 12,\n                    \&quot;textStyle\&quot;: {\n                        \&quot;normal\&quot;: {\n                            \&quot;color\&quot;: \&quot;rgb(137,24,143)\&quot;\n                        }\n                    }\n                },\n                {\n                    \&quot;name\&quot;: \&quot;\\u4e3e\\u884c\&quot;,\n                    \&quot;value\&quot;: 12,\n                    \&quot;textStyle\&quot;: {\n                        \&quot;normal\&quot;: {\n                            \&quot;color\&quot;: \&quot;rgb(53,100,106)\&quot;\n                        }\n                    }\n                },\n                {\n                    \&quot;name\&quot;: \&quot;\\u65b0\\u95fb\&quot;,\n                    \&quot;value\&quot;: 12,\n                    \&quot;textStyle\&quot;: {\n                        \&quot;normal\&quot;: {\n                            \&quot;color\&quot;: \&quot;rgb(99,150,54)\&quot;\n                        }\n                    }\n                },\n                {\n                    \&quot;name\&quot;: \&quot;\\u5c40\\u5c40\\u957f\&quot;,\n                    \&quot;value\&quot;: 12,\n                    \&quot;textStyle\&quot;: {\n                        \&quot;normal\&quot;: {\n                            \&quot;color\&quot;: \&quot;rgb(23,78,128)\&quot;\n                        }\n                    }\n                },\n                {\n                    \&quot;name\&quot;: \&quot;\\u63d0\\u95ee\&quot;,\n                    \&quot;value\&quot;: 12,\n                    \&quot;textStyle\&quot;: {\n                        \&quot;normal\&quot;: {\n                            \&quot;color\&quot;: \&quot;rgb(62,80,40)\&quot;\n                        }\n                    }\n                },\n                {\n                    \&quot;name\&quot;: \&quot;\\u526f\\u5c40\\u957f\&quot;,\n                    \&quot;value\&quot;: 12,\n                    \&quot;textStyle\&quot;: {\n                        \&quot;normal\&quot;: {\n                            \&quot;color\&quot;: \&quot;rgb(104,35,19)\&quot;\n                        }\n                    }\n                },\n                {\n                    \&quot;name\&quot;: \&quot;\\u51fa\\u5e2d\&quot;,\n                    \&quot;value\&quot;: 12,\n                    \&quot;textStyle\&quot;: {\n                        \&quot;normal\&quot;: {\n                            \&quot;color\&quot;: \&quot;rgb(68,26,93)\&quot;\n                        }\n                    }\n                },\n                {\n                    \&quot;name\&quot;: \&quot;\\u83b7\\u6089\&quot;,\n                    \&quot;value\&quot;: 12,\n                    \&quot;textStyle\&quot;: {\n                        \&quot;normal\&quot;: {\n                            \&quot;color\&quot;: \&quot;rgb(128,104,63)\&quot;\n                        }\n                    }\n                },\n                {\n                    \&quot;name\&quot;: \&quot;\\u7a33\\u4e2d\&quot;,\n                    \&quot;value\&quot;: 12,\n                    \&quot;textStyle\&quot;: {\n                        \&quot;normal\&quot;: {\n                            \&quot;color\&quot;: \&quot;rgb(76,100,3)\&quot;\n                        }\n                    }\n                },\n                {\n                    \&quot;name\&quot;: \&quot;\\u8ff8\\u53d1\&quot;,\n                    \&quot;value\&quot;: 12,\n                    \&quot;textStyle\&quot;: {\n                        \&quot;normal\&quot;: {\n                            \&quot;color\&quot;: \&quot;rgb(105,13,79)\&quot;\n                        }\n                    }\n                },\n                {\n                    \&quot;name\&quot;: \&quot;\\u53cc\\u521b\&quot;,\n                    \&quot;value\&quot;: 12,\n                    \&quot;textStyle\&quot;: {\n                        \&quot;normal\&quot;: {\n                            \&quot;color\&quot;: \&quot;rgb(113,45,134)\&quot;\n                        }\n                    }\n                },\n                {\n                    \&quot;name\&quot;: \&quot;\\u7d2f\\u8ba1\&quot;,\n                    \&quot;value\&quot;: 12,\n                    \&quot;textStyle\&quot;: {\n                        \&quot;normal\&quot;: {\n                            \&quot;color\&quot;: \&quot;rgb(52,6,88)\&quot;\n                        }\n                    }\n                },\n                {\n                    \&quot;name\&quot;: \&quot;\\u975e\\u519c\&quot;,\n                    \&quot;value\&quot;: 12,\n                    \&quot;textStyle\&quot;: {\n                        \&quot;normal\&quot;: {\n                            \&quot;color\&quot;: \&quot;rgb(46,16,14)\&quot;\n                        }\n                    }\n                },\n                {\n                    \&quot;name\&quot;: \&quot;\\u81ea\\u8425\&quot;,\n                    \&quot;value\&quot;: 12,\n                    \&quot;textStyle\&quot;: {\n                        \&quot;normal\&quot;: {\n                            \&quot;color\&quot;: \&quot;rgb(123,52,142)\&quot;\n                        }\n                    }\n                },\n                {\n                    \&quot;name\&quot;: \&quot;\\u6001\\u52bf\&quot;,\n                    \&quot;value\&quot;: 12,\n                    \&quot;textStyle\&quot;: {\n                        \&quot;normal\&quot;: {\n                            \&quot;color\&quot;: \&quot;rgb(158,127,41)\&quot;\n                        }\n                    }\n                },\n                {\n                    \&quot;name\&quot;: \&quot;\\u5c40\\u9762\&quot;,\n                    \&quot;value\&quot;: 12,\n                    \&quot;textStyle\&quot;: {\n                        \&quot;normal\&quot;: {\n                            \&quot;color\&quot;: \&quot;rgb(14,51,147)\&quot;\n                        }\n                    }\n                },\n                {\n                    \&quot;name\&quot;: \&quot;\\u6d4b\\u7b97\&quot;,\n                    \&quot;value\&quot;: 12,\n                    \&quot;textStyle\&quot;: {\n                        \&quot;normal\&quot;: {\n                            \&quot;color\&quot;: \&quot;rgb(150,122,42)\&quot;\n                        }\n                    }\n                },\n                {\n                    \&quot;name\&quot;: \&quot;\\u7ecf\\u8425\\u6536\\u5165\&quot;,\n                    \&quot;value\&quot;: 12,\n                    \&quot;textStyle\&quot;: {\n                        \&quot;normal\&quot;: {\n                            \&quot;color\&quot;: \&quot;rgb(112,97,87)\&quot;\n                        }\n                    }\n                },\n                {\n                    \&quot;name\&quot;: \&quot;\\u5e73\\u5747\&quot;,\n                    \&quot;value\&quot;: 12,\n                    \&quot;textStyle\&quot;: {\n                        \&quot;normal\&quot;: {\n                            \&quot;color\&quot;: \&quot;rgb(92,101,138)\&quot;\n                        }\n                    }\n                },\n                {\n                    \&quot;name\&quot;: \&quot;\\u5206\\u914d\\u5229\\u6da6\&quot;,\n                    \&quot;value\&quot;: 12,\n                    \&quot;textStyle\&quot;: {\n                        \&quot;normal\&quot;: {\n                            \&quot;color\&quot;: \&quot;rgb(11,126,97)\&quot;\n                        }\n                    }\n                },\n                {\n                    \&quot;name\&quot;: \&quot;\\u6839\\u672c\\u9014\\u5f84\&quot;,\n                    \&quot;value\&quot;: 12,\n                    \&quot;textStyle\&quot;: {\n                        \&quot;normal\&quot;: {\n                            \&quot;color\&quot;: \&quot;rgb(51,135,71)\&quot;\n                        }\n                    }\n                },\n                {\n                    \&quot;name\&quot;: \&quot;\\u5f3a\\u5927\&quot;,\n                    \&quot;value\&quot;: 12,\n                    \&quot;textStyle\&quot;: {\n                        \&quot;normal\&quot;: {\n                            \&quot;color\&quot;: \&quot;rgb(21,50,64)\&quot;\n                        }\n                    }\n                },\n                {\n                    \&quot;name\&quot;: \&quot;\\u59d4\\u7b49\\u4e2a\&quot;,\n                    \&quot;value\&quot;: 12,\n                    \&quot;textStyle\&quot;: {\n                        \&quot;normal\&quot;: {\n                            \&quot;color\&quot;: \&quot;rgb(92,53,85)\&quot;\n                        }\n                    }\n                },\n                {\n                    \&quot;name\&quot;: \&quot;\\u51e0\\u5e74\&quot;,\n                    \&quot;value\&quot;: 12,\n                    \&quot;textStyle\&quot;: {\n                        \&quot;normal\&quot;: {\n                            \&quot;color\&quot;: \&quot;rgb(90,87,101)\&quot;\n                        }\n                    }\n                },\n                {\n                    \&quot;name\&quot;: \&quot;\\u4e07\\u4f59\\u5ea7\&quot;,\n                    \&quot;value\&quot;: 12,\n                    \&quot;textStyle\&quot;: {\n                        \&quot;normal\&quot;: {\n                            \&quot;color\&quot;: \&quot;rgb(99,84,95)\&quot;\n                        }\n                    }\n                },\n                {\n                    \&quot;name\&quot;: \&quot;\\u519c\\u53d1\\u884c\&quot;,\n                    \&quot;value\&quot;: 12,\n                    \&quot;textStyle\&quot;: {\n                        \&quot;normal\&quot;: {\n                            \&quot;color\&quot;: \&quot;rgb(60,58,148)\&quot;\n                        }\n                    }\n                },\n                {\n                    \&quot;name\&quot;: \&quot;\\u519c\\u884c\&quot;,\n                    \&quot;value\&quot;: 12,\n                    \&quot;textStyle\&quot;: {\n                        \&quot;normal\&quot;: {\n                            \&quot;color\&quot;: \&quot;rgb(44,61,81)\&quot;\n                        }\n                    }\n                },\n                {\n                    \&quot;name\&quot;: \&quot;\\u4e07\\u4eba\\u6b21\&quot;,\n                    \&quot;value\&quot;: 12,\n                    \&quot;textStyle\&quot;: {\n                        \&quot;normal\&quot;: {\n                            \&quot;color\&quot;: \&quot;rgb(121,160,121)\&quot;\n                        }\n                    }\n                },\n                {\n                    \&quot;name\&quot;: \&quot;\\u76ee\\u524d\\u4e3a\\u6b62\&quot;,\n                    \&quot;value\&quot;: 12,\n                    \&quot;textStyle\&quot;: {\n                        \&quot;normal\&quot;: {\n                            \&quot;color\&quot;: \&quot;rgb(157,141,45)\&quot;\n                        }\n                    }\n                },\n                {\n                    \&quot;name\&quot;: \&quot;\\u4e3e\\u529e\&quot;,\n                    \&quot;value\&quot;: 12,\n                    \&quot;textStyle\&quot;: {\n                        \&quot;normal\&quot;: {\n                            \&quot;color\&quot;: \&quot;rgb(75,146,70)\&quot;\n                        }\n                    }\n                },\n                {\n                    \&quot;name\&quot;: \&quot;\\u4e07\\u591a\\u540d\&quot;,\n                    \&quot;value\&quot;: 12,\n                    \&quot;textStyle\&quot;: {\n                        \&quot;normal\&quot;: {\n                            \&quot;color\&quot;: \&quot;rgb(152,113,122)\&quot;\n                        }\n                    }\n                },\n                {\n                    \&quot;name\&quot;: \&quot;\\u9009\\u624b\&quot;,\n                    \&quot;value\&quot;: 12,\n                    \&quot;textStyle\&quot;: {\n                        \&quot;normal\&quot;: {\n                            \&quot;color\&quot;: \&quot;rgb(34,135,156)\&quot;\n                        }\n                    }\n                },\n                {\n                    \&quot;name\&quot;: \&quot;\\u4e00\\u6b65\&quot;,\n                    \&quot;value\&quot;: 12,\n                    \&quot;textStyle\&quot;: {\n                        \&quot;normal\&quot;: {\n                            \&quot;color\&quot;: \&quot;rgb(116,25,128)\&quot;\n                        }\n                    }\n                },\n                {\n                    \&quot;name\&quot;: \&quot;\\u90e8\\u5c06\&quot;,\n                    \&quot;value\&quot;: 12,\n                    \&quot;textStyle\&quot;: {\n                        \&quot;normal\&quot;: {\n                            \&quot;color\&quot;: \&quot;rgb(18,50,149)\&quot;\n                        }\n                    }\n                },\n                {\n                    \&quot;name\&quot;: \&quot;\\u4e0a\\u5e74\&quot;,\n                    \&quot;value\&quot;: 12,\n                    \&quot;textStyle\&quot;: {\n                        \&quot;normal\&quot;: {\n                            \&quot;color\&quot;: \&quot;rgb(156,118,158)\&quot;\n                        }\n                    }\n                },\n                {\n                    \&quot;name\&quot;: \&quot;\\u540c\\u671f\&quot;,\n                    \&quot;value\&quot;: 12,\n                    \&quot;textStyle\&quot;: {\n                        \&quot;normal\&quot;: {\n                            \&quot;color\&quot;: \&quot;rgb(151,2,18)\&quot;\n                        }\n                    }\n                },\n                {\n                    \&quot;name\&quot;: \&quot;\\u5de6\\u53f3\&quot;,\n                    \&quot;value\&quot;: 12,\n                    \&quot;textStyle\&quot;: {\n                        \&quot;normal\&quot;: {\n                            \&quot;color\&quot;: \&quot;rgb(25,72,79)\&quot;\n                        }\n                    }\n                },\n                {\n                    \&quot;name\&quot;: \&quot;\\u4e07\\u591a\\u5bb6\&quot;,\n                    \&quot;value\&quot;: 12,\n                    \&quot;textStyle\&quot;: {\n                        \&quot;normal\&quot;: {\n                            \&quot;color\&quot;: \&quot;rgb(35,15,113)\&quot;\n                        }\n                    }\n                },\n                {\n                    \&quot;name\&quot;: \&quot;\\u5927\\u4e2d\\u578b\&quot;,\n                    \&quot;value\&quot;: 12,\n                    \&quot;textStyle\&quot;: {\n                        \&quot;normal\&quot;: {\n                            \&quot;color\&quot;: \&quot;rgb(16,32,90)\&quot;\n                        }\n                    }\n                },\n                {\n                    \&quot;name\&quot;: \&quot;\\u9500\\u552e\\u6536\\u5165\&quot;,\n                    \&quot;value\&quot;: 12,\n                    \&quot;textStyle\&quot;: {\n                        \&quot;normal\&quot;: {\n                            \&quot;color\&quot;: \&quot;rgb(67,128,25)\&quot;\n                        }\n                    }\n                },\n                {\n                    \&quot;name\&quot;: \&quot;\\u4e07\\u5bb6\&quot;,\n                    \&quot;value\&quot;: 12,\n                    \&quot;textStyle\&quot;: {\n                        \&quot;normal\&quot;: {\n                            \&quot;color\&quot;: \&quot;rgb(40,50,104)\&quot;\n                        }\n                    }\n                },\n                {\n                    \&quot;name\&quot;: \&quot;\\u8fbe\\u5bb6\&quot;,\n                    \&quot;value\&quot;: 12,\n                    \&quot;textStyle\&quot;: {\n                        \&quot;normal\&quot;: {\n                            \&quot;color\&quot;: \&quot;rgb(136,57,92)\&quot;\n                        }\n                    }\n                },\n                {\n                    \&quot;name\&quot;: \&quot;\\u4e00\\u534a\&quot;,\n                    \&quot;value\&quot;: 12,\n                    \&quot;textStyle\&quot;: {\n                        \&quot;normal\&quot;: {\n                            \&quot;color\&quot;: \&quot;rgb(54,105,45)\&quot;\n                        }\n                    }\n                },\n                {\n                    \&quot;name\&quot;: \&quot;\\u4e3b\\u5bfc\\u529b\\u91cf\&quot;,\n                    \&quot;value\&quot;: 12,\n                    \&quot;textStyle\&quot;: {\n                        \&quot;normal\&quot;: {\n                            \&quot;color\&quot;: \&quot;rgb(18,156,159)\&quot;\n                        }\n                    }\n                },\n                {\n                    \&quot;name\&quot;: \&quot;\\u9ad8\\u8d28\\u91cf\&quot;,\n                    \&quot;value\&quot;: 12,\n                    \&quot;textStyle\&quot;: {\n                        \&quot;normal\&quot;: {\n                            \&quot;color\&quot;: \&quot;rgb(47,99,70)\&quot;\n                        }\n                    }\n                },\n                {\n                    \&quot;name\&quot;: \&quot;\\u516d\\u4e2a\&quot;,\n                    \&quot;value\&quot;: 12,\n                    \&quot;textStyle\&quot;: {\n                        \&quot;normal\&quot;: {\n                            \&quot;color\&quot;: \&quot;rgb(86,69,135)\&quot;\n                        }\n                    }\n                },\n                {\n                    \&quot;name\&quot;: \&quot;\\u540e\\u7eed\&quot;,\n                    \&quot;value\&quot;: 12,\n                    \&quot;textStyle\&quot;: {\n                        \&quot;normal\&quot;: {\n                            \&quot;color\&quot;: \&quot;rgb(128,89,142)\&quot;\n                        }\n                    }\n                },\n                {\n                    \&quot;name\&quot;: \&quot;\\u5404\\u4e2a\\u73af\\u8282\&quot;,\n                    \&quot;value\&quot;: 12,\n                    \&quot;textStyle\&quot;: {\n                        \&quot;normal\&quot;: {\n                            \&quot;color\&quot;: \&quot;rgb(75,6,8)\&quot;\n                        }\n                    }\n                },\n                {\n                    \&quot;name\&quot;: \&quot;\\u4e09\\u56ed\&quot;,\n                    \&quot;value\&quot;: 12,\n                    \&quot;textStyle\&quot;: {\n                        \&quot;normal\&quot;: {\n                            \&quot;color\&quot;: \&quot;rgb(9,36,42)\&quot;\n                        }\n                    }\n                },\n                {\n                    \&quot;name\&quot;: \&quot;\\u529f\\u80fd\\u533a\&quot;,\n                    \&quot;value\&quot;: 12,\n                    \&quot;textStyle\&quot;: {\n                        \&quot;normal\&quot;: {\n                            \&quot;color\&quot;: \&quot;rgb(101,106,31)\&quot;\n                        }\n                    }\n                },\n                {\n                    \&quot;name\&quot;: \&quot;\\u4fdd\\u62a4\\u533a\&quot;,\n                    \&quot;value\&quot;: 12,\n                    \&quot;textStyle\&quot;: {\n                        \&quot;normal\&quot;: {\n                            \&quot;color\&quot;: \&quot;rgb(20,1,77)\&quot;\n                        }\n                    }\n                },\n                {\n                    \&quot;name\&quot;: \&quot;\\u5730\\u4f4d\&quot;,\n                    \&quot;value\&quot;: 12,\n                    \&quot;textStyle\&quot;: {\n                        \&quot;normal\&quot;: {\n                            \&quot;color\&quot;: \&quot;rgb(61,143,151)\&quot;\n                        }\n                    }\n                },\n                {\n                    \&quot;name\&quot;: \&quot;\\u653b\\u514b\&quot;,\n                    \&quot;value\&quot;: 12,\n                    \&quot;textStyle\&quot;: {\n                        \&quot;normal\&quot;: {\n                            \&quot;color\&quot;: \&quot;rgb(105,11,85)\&quot;\n                        }\n                    }\n                },\n                {\n                    \&quot;name\&quot;: \&quot;\\u5171\\u6027\&quot;,\n                    \&quot;value\&quot;: 12,\n                    \&quot;textStyle\&quot;: {\n                        \&quot;normal\&quot;: {\n                            \&quot;color\&quot;: \&quot;rgb(24,112,85)\&quot;\n                        }\n                    }\n                },\n                {\n                    \&quot;name\&quot;: \&quot;\\u6280\\u672f\\u96be\\u9898\&quot;,\n                    \&quot;value\&quot;: 12,\n                    \&quot;textStyle\&quot;: {\n                        \&quot;normal\&quot;: {\n                            \&quot;color\&quot;: \&quot;rgb(39,114,18)\&quot;\n                        }\n                    }\n                },\n                {\n                    \&quot;name\&quot;: \&quot;\\u8425\\u517b\&quot;,\n                    \&quot;value\&quot;: 12,\n                    \&quot;textStyle\&quot;: {\n                        \&quot;normal\&quot;: {\n                            \&quot;color\&quot;: \&quot;rgb(131,122,39)\&quot;\n                        }\n                    }\n                },\n                {\n                    \&quot;name\&quot;: \&quot;\\u7f8e\\u5473\&quot;,\n                    \&quot;value\&quot;: 12,\n                    \&quot;textStyle\&quot;: {\n                        \&quot;normal\&quot;: {\n                            \&quot;color\&quot;: \&quot;rgb(147,103,2)\&quot;\n                        }\n                    }\n                },\n                {\n                    \&quot;name\&quot;: \&quot;\\u65b9\\u4fbf\&quot;,\n                    \&quot;value\&quot;: 12,\n                    \&quot;textStyle\&quot;: {\n                        \&quot;normal\&quot;: {\n                            \&quot;color\&quot;: \&quot;rgb(20,158,18)\&quot;\n                        }\n                    }\n                },\n                {\n                    \&quot;name\&quot;: \&quot;\\u98df\\u54c1\&quot;,\n                    \&quot;value\&quot;: 12,\n                    \&quot;textStyle\&quot;: {\n                        \&quot;normal\&quot;: {\n                            \&quot;color\&quot;: \&quot;rgb(114,124,33)\&quot;\n                        }\n                    }\n                },\n                {\n                    \&quot;name\&quot;: \&quot;\\u5168\\u7a0b\\u5316\&quot;,\n                    \&quot;value\&quot;: 12,\n                    \&quot;textStyle\&quot;: {\n                        \&quot;normal\&quot;: {\n                            \&quot;color\&quot;: \&quot;rgb(8,4,26)\&quot;\n                        }\n                    }\n                },\n                {\n                    \&quot;name\&quot;: \&quot;\\u63a7\\u5236\\u80fd\\u529b\&quot;,\n                    \&quot;value\&quot;: 12,\n                    \&quot;textStyle\&quot;: {\n                        \&quot;normal\&quot;: {\n                            \&quot;color\&quot;: \&quot;rgb(142,108,100)\&quot;\n                        }\n                    }\n                },\n                {\n                    \&quot;name\&quot;: \&quot;\\u7cbe\\u76ca\\u6c42\\u7cbe\&quot;,\n                    \&quot;value\&quot;: 12,\n                    \&quot;textStyle\&quot;: {\n                        \&quot;normal\&quot;: {\n                            \&quot;color\&quot;: \&quot;rgb(100,149,117)\&quot;\n                        }\n                    }\n                },\n                {\n                    \&quot;name\&quot;: \&quot;\\u8ffd\\u6c42\&quot;,\n                    \&quot;value\&quot;: 12,\n                    \&quot;textStyle\&quot;: {\n                        \&quot;normal\&quot;: {\n                            \&quot;color\&quot;: \&quot;rgb(72,15,52)\&quot;\n                        }\n                    }\n                },\n                {\n                    \&quot;name\&quot;: \&quot;\\u5353\\u8d8a\&quot;,\n                    \&quot;value\&quot;: 12,\n                    \&quot;textStyle\&quot;: {\n                        \&quot;normal\&quot;: {\n                            \&quot;color\&quot;: \&quot;rgb(46,139,83)\&quot;\n                        }\n                    }\n                },\n                {\n                    \&quot;name\&quot;: \&quot;\\u5de5\\u5320\&quot;,\n                    \&quot;value\&quot;: 12,\n                    \&quot;textStyle\&quot;: {\n                        \&quot;normal\&quot;: {\n                            \&quot;color\&quot;: \&quot;rgb(29,141,103)\&quot;\n                        }\n                    }\n                },\n                {\n                    \&quot;name\&quot;: \&quot;\\u54c1\\u8d28\&quot;,\n                    \&quot;value\&quot;: 12,\n                    \&quot;textStyle\&quot;: {\n                        \&quot;normal\&quot;: {\n                            \&quot;color\&quot;: \&quot;rgb(67,63,116)\&quot;\n                        }\n                    }\n                },\n                {\n                    \&quot;name\&quot;: \&quot;\\u98df\\u54c1\\u8d28\\u91cf\&quot;,\n                    \&quot;value\&quot;: 12,\n                    \&quot;textStyle\&quot;: {\n                        \&quot;normal\&quot;: {\n                            \&quot;color\&quot;: \&quot;rgb(58,48,95)\&quot;\n                        }\n                    }\n                },\n                {\n                    \&quot;name\&quot;: \&quot;\\u52a0\\u5de5\\u8fc7\\u7a0b\&quot;,\n                    \&quot;value\&quot;: 12,\n                    \&quot;textStyle\&quot;: {\n                        \&quot;normal\&quot;: {\n                            \&quot;color\&quot;: \&quot;rgb(33,99,65)\&quot;\n                        }\n                    }\n                },\n                {\n                    \&quot;name\&quot;: \&quot;\\u7ecf\\u5f97\\u8d77\&quot;,\n                    \&quot;value\&quot;: 12,\n                    \&quot;textStyle\&quot;: {\n                        \&quot;normal\&quot;: {\n                            \&quot;color\&quot;: \&quot;rgb(154,108,35)\&quot;\n                        }\n                    }\n                },\n                {\n                    \&quot;name\&quot;: \&quot;\\u8f6c\\u5316\\u7387\&quot;,\n                    \&quot;value\&quot;: 12,\n                    \&quot;textStyle\&quot;: {\n                        \&quot;normal\&quot;: {\n                            \&quot;color\&quot;: \&quot;rgb(90,95,70)\&quot;\n                        }\n                    }\n                },\n                {\n                    \&quot;name\&quot;: \&quot;\\u4e3b\\u8425\&quot;,\n                    \&quot;value\&quot;: 12,\n                    \&quot;textStyle\&quot;: {\n                        \&quot;normal\&quot;: {\n                            \&quot;color\&quot;: \&quot;rgb(60,105,127)\&quot;\n                        }\n                    }\n                },\n                {\n                    \&quot;name\&quot;: \&quot;\\u5e74\\u5747\&quot;,\n                    \&quot;value\&quot;: 12,\n                    \&quot;textStyle\&quot;: {\n                        \&quot;normal\&quot;: {\n                            \&quot;color\&quot;: \&quot;rgb(87,81,95)\&quot;\n                        }\n                    }\n                },\n                {\n                    \&quot;name\&quot;: \&quot;\\u6bd4\\u503c\&quot;,\n                    \&quot;value\&quot;: 12,\n                    \&quot;textStyle\&quot;: {\n                        \&quot;normal\&quot;: {\n                            \&quot;color\&quot;: \&quot;rgb(68,90,49)\&quot;\n                        }\n                    }\n                },\n                {\n                    \&quot;name\&quot;: \&quot;\\u73b0\\u5728\&quot;,\n                    \&quot;value\&quot;: 12,\n                    \&quot;textStyle\&quot;: {\n                        \&quot;normal\&quot;: {\n                            \&quot;color\&quot;: \&quot;rgb(102,129,29)\&quot;\n                        }\n                    }\n                },\n                {\n                    \&quot;name\&quot;: \&quot;\\u5929\\u7136\&quot;,\n                    \&quot;value\&quot;: 12,\n                    \&quot;textStyle\&quot;: {\n                        \&quot;normal\&quot;: {\n                            \&quot;color\&quot;: \&quot;rgb(9,71,10)\&quot;\n                        }\n                    }\n                },\n                {\n                    \&quot;name\&quot;: \&quot;\\u660e\\u786e\\u63d0\\u51fa\&quot;,\n                    \&quot;value\&quot;: 12,\n                    \&quot;textStyle\&quot;: {\n                        \&quot;normal\&quot;: {\n                            \&quot;color\&quot;: \&quot;rgb(83,20,1)\&quot;\n                        }\n                    }\n                },\n                {\n                    \&quot;name\&quot;: \&quot;\\u7cbe\\u54c1\\u5de5\\u7a0b\&quot;,\n                    \&quot;value\&quot;: 12,\n                    \&quot;textStyle\&quot;: {\n                        \&quot;normal\&quot;: {\n                            \&quot;color\&quot;: \&quot;rgb(123,55,3)\&quot;\n                        }\n                    }\n                },\n                {\n                    \&quot;name\&quot;: \&quot;\\u4ea7\\u54c1\\u8d28\\u91cf\&quot;,\n                    \&quot;value\&quot;: 12,\n                    \&quot;textStyle\&quot;: {\n                        \&quot;normal\&quot;: {\n                            \&quot;color\&quot;: \&quot;rgb(31,49,55)\&quot;\n                        }\n                    }\n                },\n                {\n                    \&quot;name\&quot;: \&quot;\\u786c\\u4ef6\&quot;,\n                    \&quot;value\&quot;: 12,\n                    \&quot;textStyle\&quot;: {\n                        \&quot;normal\&quot;: {\n                            \&quot;color\&quot;: \&quot;rgb(77,86,19)\&quot;\n                        }\n                    }\n                },\n                {\n                    \&quot;name\&quot;: \&quot;\\u8f6f\\u4ef6\&quot;,\n                    \&quot;value\&quot;: 12,\n                    \&quot;textStyle\&quot;: {\n                        \&quot;normal\&quot;: {\n                            \&quot;color\&quot;: \&quot;rgb(11,60,8)\&quot;\n                        }\n                    }\n                },\n                {\n                    \&quot;name\&quot;: \&quot;\\u73af\\u5883\\u536b\\u751f\&quot;,\n                    \&quot;value\&quot;: 12,\n                    \&quot;textStyle\&quot;: {\n                        \&quot;normal\&quot;: {\n                            \&quot;color\&quot;: \&quot;rgb(14,90,91)\&quot;\n                        }\n                    }\n                },\n                {\n                    \&quot;name\&quot;: \&quot;\\u4eba\\u5458\\u7d20\\u8d28\&quot;,\n                    \&quot;value\&quot;: 12,\n                    \&quot;textStyle\&quot;: {\n                        \&quot;normal\&quot;: {\n                            \&quot;color\&quot;: \&quot;rgb(107,25,103)\&quot;\n                        }\n                    }\n                },\n                {\n                    \&quot;name\&quot;: \&quot;\\u4e94\\u4e2a\&quot;,\n                    \&quot;value\&quot;: 12,\n                    \&quot;textStyle\&quot;: {\n                        \&quot;normal\&quot;: {\n                            \&quot;color\&quot;: \&quot;rgb(122,101,95)\&quot;\n                        }\n                    }\n                },\n                {\n                    \&quot;name\&quot;: \&quot;\\u6d89\\u53ca\&quot;,\n                    \&quot;value\&quot;: 12,\n                    \&quot;textStyle\&quot;: {\n                        \&quot;normal\&quot;: {\n                            \&quot;color\&quot;: \&quot;rgb(1,134,111)\&quot;\n                        }\n                    }\n                },\n                {\n                    \&quot;name\&quot;: \&quot;\\u89e3\\u51b3\\u4e0d\\u4e86\&quot;,\n                    \&quot;value\&quot;: 12,\n                    \&quot;textStyle\&quot;: {\n                        \&quot;normal\&quot;: {\n                            \&quot;color\&quot;: \&quot;rgb(95,8,140)\&quot;\n                        }\n                    }\n                },\n                {\n                    \&quot;name\&quot;: \&quot;\\u843d\\u5730\\u751f\\u6839\&quot;,\n                    \&quot;value\&quot;: 12,\n                    \&quot;textStyle\&quot;: {\n                        \&quot;normal\&quot;: {\n                            \&quot;color\&quot;: \&quot;rgb(49,40,20)\&quot;\n                        }\n                    }\n                },\n                {\n                    \&quot;name\&quot;: \&quot;\\u521b\\u9020\&quot;,\n                    \&quot;value\&quot;: 12,\n                    \&quot;textStyle\&quot;: {\n                        \&quot;normal\&quot;: {\n                            \&quot;color\&quot;: \&quot;rgb(10,59,67)\&quot;\n                        }\n                    }\n                },\n                {\n                    \&quot;name\&quot;: \&quot;\\u53eb\\u5f97\\u54cd\&quot;,\n                    \&quot;value\&quot;: 12,\n                    \&quot;textStyle\&quot;: {\n                        \&quot;normal\&quot;: {\n                            \&quot;color\&quot;: \&quot;rgb(20,61,132)\&quot;\n                        }\n                    }\n                },\n                {\n                    \&quot;name\&quot;: \&quot;\\u7acb\\u5f97\&quot;,\n                    \&quot;value\&quot;: 12,\n                    \&quot;textStyle\&quot;: {\n                        \&quot;normal\&quot;: {\n                            \&quot;color\&quot;: \&quot;rgb(70,21,155)\&quot;\n                        }\n                    }\n                },\n                {\n                    \&quot;name\&quot;: \&quot;\\u519c\\u5e84\&quot;,\n                    \&quot;value\&quot;: 12,\n                    \&quot;textStyle\&quot;: {\n                        \&quot;normal\&quot;: {\n                            \&quot;color\&quot;: \&quot;rgb(124,143,18)\&quot;\n                        }\n                    }\n                },\n                {\n                    \&quot;name\&quot;: \&quot;\\u7528\\u6c34\&quot;,\n                    \&quot;value\&quot;: 12,\n                    \&quot;textStyle\&quot;: {\n                        \&quot;normal\&quot;: {\n                            \&quot;color\&quot;: \&quot;rgb(43,3,55)\&quot;\n                        }\n                    }\n                },\n                {\n                    \&quot;name\&quot;: \&quot;\\u5783\\u573e\\u5904\\u7406\&quot;,\n                    \&quot;value\&quot;: 12,\n                    \&quot;textStyle\&quot;: {\n                        \&quot;normal\&quot;: {\n                            \&quot;color\&quot;: \&quot;rgb(20,5,67)\&quot;\n                        }\n                    }\n                },\n                {\n                    \&quot;name\&quot;: \&quot;\\u6d88\\u8d39\\u8005\&quot;,\n                    \&quot;value\&quot;: 12,\n                    \&quot;textStyle\&quot;: {\n                        \&quot;normal\&quot;: {\n                            \&quot;color\&quot;: \&quot;rgb(21,36,68)\&quot;\n                        }\n                    }\n                },\n                {\n                    \&quot;name\&quot;: \&quot;\\u670d\\u52a1\\u6c34\\u5e73\&quot;,\n                    \&quot;value\&quot;: 12,\n                    \&quot;textStyle\&quot;: {\n                        \&quot;normal\&quot;: {\n                            \&quot;color\&quot;: \&quot;rgb(59,116,8)\&quot;\n                        }\n                    }\n                },\n                {\n                    \&quot;name\&quot;: \&quot;\\u7ba1\\u7406\\u4eba\\u5458\&quot;,\n                    \&quot;value\&quot;: 12,\n                    \&quot;textStyle\&quot;: {\n                        \&quot;normal\&quot;: {\n                            \&quot;color\&quot;: \&quot;rgb(101,38,38)\&quot;\n                        }\n                    }\n                },\n                {\n                    \&quot;name\&quot;: \&quot;\\u8003\\u6838\&quot;,\n                    \&quot;value\&quot;: 12,\n                    \&quot;textStyle\&quot;: {\n                        \&quot;normal\&quot;: {\n                            \&quot;color\&quot;: \&quot;rgb(156,120,59)\&quot;\n                        }\n                    }\n                },\n                {\n                    \&quot;name\&quot;: \&quot;\\u4ece\\u4e1a\\u8005\&quot;,\n                    \&quot;value\&quot;: 12,\n                    \&quot;textStyle\&quot;: {\n                        \&quot;normal\&quot;: {\n                            \&quot;color\&quot;: \&quot;rgb(154,13,154)\&quot;\n                        }\n                    }\n                },\n                {\n                    \&quot;name\&quot;: \&quot;\\u7d20\\u8d28\&quot;,\n                    \&quot;value\&quot;: 12,\n                    \&quot;textStyle\&quot;: {\n                        \&quot;normal\&quot;: {\n                            \&quot;color\&quot;: \&quot;rgb(118,126,99)\&quot;\n                        }\n                    }\n                },\n                {\n                    \&quot;name\&quot;: \&quot;\\u8bb2\\u597d\&quot;,\n                    \&quot;value\&quot;: 12,\n                    \&quot;textStyle\&quot;: {\n                        \&quot;normal\&quot;: {\n                            \&quot;color\&quot;: \&quot;rgb(6,23,111)\&quot;\n                        }\n                    }\n                },\n                {\n                    \&quot;name\&quot;: \&quot;\\u81ea\\u7136\&quot;,\n                    \&quot;value\&quot;: 12,\n                    \&quot;textStyle\&quot;: {\n                        \&quot;normal\&quot;: {\n                            \&quot;color\&quot;: \&quot;rgb(109,45,127)\&quot;\n                        }\n                    }\n                },\n                {\n                    \&quot;name\&quot;: \&quot;\\u6545\\u4e8b\&quot;,\n                    \&quot;value\&quot;: 12,\n                    \&quot;textStyle\&quot;: {\n                        \&quot;normal\&quot;: {\n                            \&quot;color\&quot;: \&quot;rgb(34,133,95)\&quot;\n                        }\n                    }\n                },\n                {\n                    \&quot;name\&quot;: \&quot;\\u7b2c\\u4e94\\u6279\&quot;,\n                    \&quot;value\&quot;: 12,\n                    \&quot;textStyle\&quot;: {\n                        \&quot;normal\&quot;: {\n                            \&quot;color\&quot;: \&quot;rgb(110,109,139)\&quot;\n                        }\n                    }\n                },\n                {\n                    \&quot;name\&quot;: \&quot;\\u4e3b\\u9898\&quot;,\n                    \&quot;value\&quot;: 12,\n                    \&quot;textStyle\&quot;: {\n                        \&quot;normal\&quot;: {\n                            \&quot;color\&quot;: \&quot;rgb(124,101,40)\&quot;\n                        }\n                    }\n                },\n                {\n                    \&quot;name\&quot;: \&quot;\\u5f00\\u53d1\\u5229\\u7528\&quot;,\n                    \&quot;value\&quot;: 12,\n                    \&quot;textStyle\&quot;: {\n                        \&quot;normal\&quot;: {\n                            \&quot;color\&quot;: \&quot;rgb(54,18,72)\&quot;\n                        }\n                    }\n                },\n                {\n                    \&quot;name\&quot;: \&quot;\\u6587\\u4ef6\\u7cbe\\u795e\&quot;,\n                    \&quot;value\&quot;: 12,\n                    \&quot;textStyle\&quot;: {\n                        \&quot;normal\&quot;: {\n                            \&quot;color\&quot;: \&quot;rgb(100,95,155)\&quot;\n                        }\n                    }\n                },\n                {\n                    \&quot;name\&quot;: \&quot;\\u660e\\u786e\\u8981\\u6c42\&quot;,\n                    \&quot;value\&quot;: 12,\n                    \&quot;textStyle\&quot;: {\n                        \&quot;normal\&quot;: {\n                            \&quot;color\&quot;: \&quot;rgb(129,152,121)\&quot;\n                        }\n                    }\n                },\n                {\n                    \&quot;name\&quot;: \&quot;\\u76ee\\u7684\\u610f\\u4e49\&quot;,\n                    \&quot;value\&quot;: 12,\n                    \&quot;textStyle\&quot;: {\n                        \&quot;normal\&quot;: {\n                            \&quot;color\&quot;: \&quot;rgb(117,88,121)\&quot;\n                        }\n                    }\n                },\n                {\n                    \&quot;name\&quot;: \&quot;\\u5f53\\u524d\&quot;,\n                    \&quot;value\&quot;: 12,\n                    \&quot;textStyle\&quot;: {\n                        \&quot;normal\&quot;: {\n                            \&quot;color\&quot;: \&quot;rgb(141,92,100)\&quot;\n                        }\n                    }\n                },\n                {\n                    \&quot;name\&quot;: \&quot;\\u9636\\u6bb5\&quot;,\n                    \&quot;value\&quot;: 12,\n                    \&quot;textStyle\&quot;: {\n                        \&quot;normal\&quot;: {\n                            \&quot;color\&quot;: \&quot;rgb(48,83,51)\&quot;\n                        }\n                    }\n                },\n                {\n                    \&quot;name\&quot;: \&quot;\\u5185\\u5916\\u90e8\&quot;,\n                    \&quot;value\&quot;: 12,\n                    \&quot;textStyle\&quot;: {\n                        \&quot;normal\&quot;: {\n                            \&quot;color\&quot;: \&quot;rgb(1,85,59)\&quot;\n                        }\n                    }\n                },\n                {\n                    \&quot;name\&quot;: \&quot;\\u53d1\\u751f\&quot;,\n                    \&quot;value\&quot;: 12,\n                    \&quot;textStyle\&quot;: {\n                        \&quot;normal\&quot;: {\n                            \&quot;color\&quot;: \&quot;rgb(74,87,11)\&quot;\n                        }\n                    }\n                },\n                {\n                    \&quot;name\&quot;: \&quot;\\u6df1\\u523b\&quot;,\n                    \&quot;value\&quot;: 12,\n                    \&quot;textStyle\&quot;: {\n                        \&quot;normal\&quot;: {\n                            \&quot;color\&quot;: \&quot;rgb(60,64,153)\&quot;\n                        }\n                    }\n                },\n                {\n                    \&quot;name\&quot;: \&quot;\\u53d8\\u5316\&quot;,\n                    \&quot;value\&quot;: 12,\n                    \&quot;textStyle\&quot;: {\n                        \&quot;normal\&quot;: {\n                            \&quot;color\&quot;: \&quot;rgb(106,53,14)\&quot;\n                        }\n                    }\n                },\n                {\n                    \&quot;name\&quot;: \&quot;\\u53d1\\u5c55\\u52bf\\u5934\&quot;,\n                    \&quot;value\&quot;: 12,\n                    \&quot;textStyle\&quot;: {\n                        \&quot;normal\&quot;: {\n                            \&quot;color\&quot;: \&quot;rgb(151,1,114)\&quot;\n                        }\n                    }\n                },\n                {\n                    \&quot;name\&quot;: \&quot;\\u4f9d\\u7136\&quot;,\n                    \&quot;value\&quot;: 12,\n                    \&quot;textStyle\&quot;: {\n                        \&quot;normal\&quot;: {\n                            \&quot;color\&quot;: \&quot;rgb(32,61,12)\&quot;\n                        }\n                    }\n                },\n                {\n                    \&quot;name\&quot;: \&quot;\\u8584\\u5f31\&quot;,\n                    \&quot;value\&quot;: 12,\n                    \&quot;textStyle\&quot;: {\n                        \&quot;normal\&quot;: {\n                            \&quot;color\&quot;: \&quot;rgb(68,71,92)\&quot;\n                        }\n                    }\n                },\n                {\n                    \&quot;name\&quot;: \&quot;\\u8f83\\u5f31\&quot;,\n                    \&quot;value\&quot;: 12,\n                    \&quot;textStyle\&quot;: {\n                        \&quot;normal\&quot;: {\n                            \&quot;color\&quot;: \&quot;rgb(133,32,52)\&quot;\n                        }\n                    }\n                },\n                {\n                    \&quot;name\&quot;: \&quot;\\u7279\\u6b8a\&quot;,\n                    \&quot;value\&quot;: 12,\n                    \&quot;textStyle\&quot;: {\n                        \&quot;normal\&quot;: {\n                            \&quot;color\&quot;: \&quot;rgb(160,144,155)\&quot;\n                        }\n                    }\n                },\n                {\n                    \&quot;name\&quot;: \&quot;\\u4e9f\\u9700\&quot;,\n                    \&quot;value\&quot;: 12,\n                    \&quot;textStyle\&quot;: {\n                        \&quot;normal\&quot;: {\n                            \&quot;color\&quot;: \&quot;rgb(132,105,147)\&quot;\n                        }\n                    }\n                },\n                {\n                    \&quot;name\&quot;: \&quot;\\u8def\\u5f84\&quot;,\n                    \&quot;value\&quot;: 12,\n                    \&quot;textStyle\&quot;: {\n                        \&quot;normal\&quot;: {\n                            \&quot;color\&quot;: \&quot;rgb(128,12,58)\&quot;\n                        }\n                    }\n                },\n                {\n                    \&quot;name\&quot;: \&quot;\\u603b\\u7ed3\\u7ecf\\u9a8c\&quot;,\n                    \&quot;value\&quot;: 12,\n                    \&quot;textStyle\&quot;: {\n                        \&quot;normal\&quot;: {\n                            \&quot;color\&quot;: \&quot;rgb(109,34,35)\&quot;\n                        }\n                    }\n                },\n                {\n                    \&quot;name\&quot;: \&quot;\\u9010\\u6b65\\u5f62\\u6210\&quot;,\n                    \&quot;value\&quot;: 12,\n                    \&quot;textStyle\&quot;: {\n                        \&quot;normal\&quot;: {\n                            \&quot;color\&quot;: \&quot;rgb(147,69,41)\&quot;\n                        }\n                    }\n                },\n                {\n                    \&quot;name\&quot;: \&quot;\\u8fdb\\u4e00\\u6b65\\u63d0\\u9ad8\&quot;,\n                    \&quot;value\&quot;: 12,\n                    \&quot;textStyle\&quot;: {\n                        \&quot;normal\&quot;: {\n                            \&quot;color\&quot;: \&quot;rgb(55,20,66)\&quot;\n                        }\n                    }\n                },\n                {\n                    \&quot;name\&quot;: \&quot;\\u7740\\u529b\\u70b9\&quot;,\n                    \&quot;value\&quot;: 12,\n                    \&quot;textStyle\&quot;: {\n                        \&quot;normal\&quot;: {\n                            \&quot;color\&quot;: \&quot;rgb(150,75,58)\&quot;\n                        }\n                    }\n                },\n                {\n                    \&quot;name\&quot;: \&quot;\\u591a\\u79cd\\u7c7b\\u578b\&quot;,\n                    \&quot;value\&quot;: 12,\n                    \&quot;textStyle\&quot;: {\n                        \&quot;normal\&quot;: {\n                            \&quot;color\&quot;: \&quot;rgb(48,75,22)\&quot;\n                        }\n                    }\n                },\n                {\n                    \&quot;name\&quot;: \&quot;\\u4e3b\\u4f53\\u4f5c\\u7528\&quot;,\n                    \&quot;value\&quot;: 12,\n                    \&quot;textStyle\&quot;: {\n                        \&quot;normal\&quot;: {\n                            \&quot;color\&quot;: \&quot;rgb(65,150,102)\&quot;\n                        }\n                    }\n                },\n                {\n                    \&quot;name\&quot;: \&quot;\\u5e02\\u573a\\u673a\\u5236\&quot;,\n                    \&quot;value\&quot;: 12,\n                    \&quot;textStyle\&quot;: {\n                        \&quot;normal\&quot;: {\n                            \&quot;color\&quot;: \&quot;rgb(89,137,11)\&quot;\n                        }\n                    }\n                },\n                {\n                    \&quot;name\&quot;: \&quot;\\u9ad8\\u6548\\u5ec9\\u6d01\&quot;,\n                    \&quot;value\&quot;: 12,\n                    \&quot;textStyle\&quot;: {\n                        \&quot;normal\&quot;: {\n                            \&quot;color\&quot;: \&quot;rgb(48,23,0)\&quot;\n                        }\n                    }\n                },\n                {\n                    \&quot;name\&quot;: \&quot;\\u52a0\\u5f3a\\u76d1\\u7763\&quot;,\n                    \&quot;value\&quot;: 12,\n                    \&quot;textStyle\&quot;: {\n                        \&quot;normal\&quot;: {\n                            \&quot;color\&quot;: \&quot;rgb(76,57,136)\&quot;\n                        }\n                    }\n                },\n                {\n                    \&quot;name\&quot;: \&quot;\\u7ee9\\u6548\\u8003\\u6838\&quot;,\n                    \&quot;value\&quot;: 12,\n                    \&quot;textStyle\&quot;: {\n                        \&quot;normal\&quot;: {\n                            \&quot;color\&quot;: \&quot;rgb(101,80,148)\&quot;\n                        }\n                    }\n                },\n                {\n                    \&quot;name\&quot;: \&quot;\\u5ec9\\u653f\&quot;,\n                    \&quot;value\&quot;: 12,\n                    \&quot;textStyle\&quot;: {\n                        \&quot;normal\&quot;: {\n                            \&quot;color\&quot;: \&quot;rgb(6,106,115)\&quot;\n                        }\n                    }\n                },\n                {\n                    \&quot;name\&quot;: \&quot;\\u9632\\u63a7\&quot;,\n                    \&quot;value\&quot;: 12,\n                    \&quot;textStyle\&quot;: {\n                        \&quot;normal\&quot;: {\n                            \&quot;color\&quot;: \&quot;rgb(46,21,88)\&quot;\n                        }\n                    }\n                },\n                {\n                    \&quot;name\&quot;: \&quot;\\u534f\\u5546\&quot;,\n                    \&quot;value\&quot;: 12,\n                    \&quot;textStyle\&quot;: {\n                        \&quot;normal\&quot;: {\n                            \&quot;color\&quot;: \&quot;rgb(61,28,5)\&quot;\n                        }\n                    }\n                },\n                {\n                    \&quot;name\&quot;: \&quot;\\u4e3b\\u4ea7\\u533a\&quot;,\n                    \&quot;value\&quot;: 12,\n                    \&quot;textStyle\&quot;: {\n                        \&quot;normal\&quot;: {\n                            \&quot;color\&quot;: \&quot;rgb(40,109,42)\&quot;\n                        }\n                    }\n                },\n                {\n                    \&quot;name\&quot;: \&quot;\\u624e\\u5b9e\&quot;,\n                    \&quot;value\&quot;: 12,\n                    \&quot;textStyle\&quot;: {\n                        \&quot;normal\&quot;: {\n                            \&quot;color\&quot;: \&quot;rgb(16,59,144)\&quot;\n                        }\n                    }\n                },\n                {\n                    \&quot;name\&quot;: \&quot;\\u4e2d\\u6709\&quot;,\n                    \&quot;value\&quot;: 12,\n                    \&quot;textStyle\&quot;: {\n                        \&quot;normal\&quot;: {\n                            \&quot;color\&quot;: \&quot;rgb(37,111,142)\&quot;\n                        }\n                    }\n                },\n                {\n                    \&quot;name\&quot;: \&quot;\\u7cae\\u98df\\u4ea7\\u91cf\&quot;,\n                    \&quot;value\&quot;: 12,\n                    \&quot;textStyle\&quot;: {\n                        \&quot;normal\&quot;: {\n                            \&quot;color\&quot;: \&quot;rgb(10,6,57)\&quot;\n                        }\n                    }\n                },\n                {\n                    \&quot;name\&quot;: \&quot;\\u4ea7\\u91cf\&quot;,\n                    \&quot;value\&quot;: 12,\n                    \&quot;textStyle\&quot;: {\n                        \&quot;normal\&quot;: {\n                            \&quot;color\&quot;: \&quot;rgb(62,104,120)\&quot;\n                        }\n                    }\n                },\n                {\n                    \&quot;name\&quot;: \&quot;\\u4ea7\\u503c\&quot;,\n                    \&quot;value\&quot;: 12,\n                    \&quot;textStyle\&quot;: {\n                        \&quot;normal\&quot;: {\n                            \&quot;color\&quot;: \&quot;rgb(142,149,115)\&quot;\n                        }\n                    }\n                },\n                {\n                    \&quot;name\&quot;: \&quot;\\u517c\\u987e\&quot;,\n                    \&quot;value\&quot;: 12,\n                    \&quot;textStyle\&quot;: {\n                        \&quot;normal\&quot;: {\n                            \&quot;color\&quot;: \&quot;rgb(119,59,22)\&quot;\n                        }\n                    }\n                },\n                {\n                    \&quot;name\&quot;: \&quot;\\u52a0\\u4ee5\&quot;,\n                    \&quot;value\&quot;: 12,\n                    \&quot;textStyle\&quot;: {\n                        \&quot;normal\&quot;: {\n                            \&quot;color\&quot;: \&quot;rgb(148,68,118)\&quot;\n                        }\n                    }\n                },\n                {\n                    \&quot;name\&quot;: \&quot;\\u6743\\u8861\&quot;,\n                    \&quot;value\&quot;: 12,\n                    \&quot;textStyle\&quot;: {\n                        \&quot;normal\&quot;: {\n                            \&quot;color\&quot;: \&quot;rgb(141,57,107)\&quot;\n                        }\n                    }\n                },\n                {\n                    \&quot;name\&quot;: \&quot;\\u7b2c\\u5341\\u4e09\\u4e2a\&quot;,\n                    \&quot;value\&quot;: 12,\n                    \&quot;textStyle\&quot;: {\n                        \&quot;normal\&quot;: {\n                            \&quot;color\&quot;: \&quot;rgb(99,149,56)\&quot;\n                        }\n                    }\n                },\n                {\n                    \&quot;name\&quot;: \&quot;\\u7eb2\\u8981\&quot;,\n                    \&quot;value\&quot;: 12,\n                    \&quot;textStyle\&quot;: {\n                        \&quot;normal\&quot;: {\n                            \&quot;color\&quot;: \&quot;rgb(82,28,137)\&quot;\n                        }\n                    }\n                },\n                {\n                    \&quot;name\&quot;: \&quot;\\u9ad8\\u8d77\\u70b9\&quot;,\n                    \&quot;value\&quot;: 12,\n                    \&quot;textStyle\&quot;: {\n                        \&quot;normal\&quot;: {\n                            \&quot;color\&quot;: \&quot;rgb(59,21,88)\&quot;\n                        }\n                    }\n                },\n                {\n                    \&quot;name\&quot;: \&quot;\\u9ad8\\u6c34\\u5e73\&quot;,\n                    \&quot;value\&quot;: 12,\n                    \&quot;textStyle\&quot;: {\n                        \&quot;normal\&quot;: {\n                            \&quot;color\&quot;: \&quot;rgb(117,55,62)\&quot;\n                        }\n                    }\n                },\n                {\n                    \&quot;name\&quot;: \&quot;\\u96c6\\u7ea6\\u5316\&quot;,\n                    \&quot;value\&quot;: 12,\n                    \&quot;textStyle\&quot;: {\n                        \&quot;normal\&quot;: {\n                            \&quot;color\&quot;: \&quot;rgb(15,157,75)\&quot;\n                        }\n                    }\n                },\n                {\n                    \&quot;name\&quot;: \&quot;\\u4f53\\u7cfb\\u5316\&quot;,\n                    \&quot;value\&quot;: 12,\n                    \&quot;textStyle\&quot;: {\n                        \&quot;normal\&quot;: {\n                            \&quot;color\&quot;: \&quot;rgb(29,76,99)\&quot;\n                        }\n                    }\n                },\n                {\n                    \&quot;name\&quot;: \&quot;\\u5e02\\u573a\\u8425\\u9500\&quot;,\n                    \&quot;value\&quot;: 12,\n                    \&quot;textStyle\&quot;: {\n                        \&quot;normal\&quot;: {\n                            \&quot;color\&quot;: \&quot;rgb(92,18,125)\&quot;\n                        }\n                    }\n                },\n                {\n                    \&quot;name\&quot;: \&quot;\\u4e09\\u5316\&quot;,\n                    \&quot;value\&quot;: 12,\n                    \&quot;textStyle\&quot;: {\n                        \&quot;normal\&quot;: {\n                            \&quot;color\&quot;: \&quot;rgb(64,10,86)\&quot;\n                        }\n                    }\n                },\n                {\n                    \&quot;name\&quot;: \&quot;\\u519c\\u533a\&quot;,\n                    \&quot;value\&quot;: 12,\n                    \&quot;textStyle\&quot;: {\n                        \&quot;normal\&quot;: {\n                            \&quot;color\&quot;: \&quot;rgb(105,146,41)\&quot;\n                        }\n                    }\n                },\n                {\n                    \&quot;name\&quot;: \&quot;\\u4e92\\u52a8\&quot;,\n                    \&quot;value\&quot;: 12,\n                    \&quot;textStyle\&quot;: {\n                        \&quot;normal\&quot;: {\n                            \&quot;color\&quot;: \&quot;rgb(64,31,1)\&quot;\n                        }\n                    }\n                },\n                {\n                    \&quot;name\&quot;: \&quot;\\u505a\\u5f3a\&quot;,\n                    \&quot;value\&quot;: 12,\n                    \&quot;textStyle\&quot;: {\n                        \&quot;normal\&quot;: {\n                            \&quot;color\&quot;: \&quot;rgb(24,94,12)\&quot;\n                        }\n                    }\n                },\n                {\n                    \&quot;name\&quot;: \&quot;\\u5148\\u884c\&quot;,\n                    \&quot;value\&quot;: 12,\n                    \&quot;textStyle\&quot;: {\n                        \&quot;normal\&quot;: {\n                            \&quot;color\&quot;: \&quot;rgb(20,6,112)\&quot;\n                        }\n                    }\n                },\n                {\n                    \&quot;name\&quot;: \&quot;\\u5148\\u8bd5\&quot;,\n                    \&quot;value\&quot;: 12,\n                    \&quot;textStyle\&quot;: {\n                        \&quot;normal\&quot;: {\n                            \&quot;color\&quot;: \&quot;rgb(157,23,155)\&quot;\n                        }\n                    }\n                },\n                {\n                    \&quot;name\&quot;: \&quot;\\u8bd5\\u9a8c\\u533a\&quot;,\n                    \&quot;value\&quot;: 12,\n                    \&quot;textStyle\&quot;: {\n                        \&quot;normal\&quot;: {\n                            \&quot;color\&quot;: \&quot;rgb(32,76,4)\&quot;\n                        }\n                    }\n                },\n                {\n                    \&quot;name\&quot;: \&quot;\\u6837\\u677f\&quot;,\n                    \&quot;value\&quot;: 12,\n                    \&quot;textStyle\&quot;: {\n                        \&quot;normal\&quot;: {\n                            \&quot;color\&quot;: \&quot;rgb(64,119,31)\&quot;\n                        }\n                    }\n                },\n                {\n                    \&quot;name\&quot;: \&quot;\\u5c55\\u793a\\u533a\&quot;,\n                    \&quot;value\&quot;: 12,\n                    \&quot;textStyle\&quot;: {\n                        \&quot;normal\&quot;: {\n                            \&quot;color\&quot;: \&quot;rgb(41,156,112)\&quot;\n                        }\n                    }\n                },\n                {\n                    \&quot;name\&quot;: \&quot;\\u5de5\\u519c\&quot;,\n                    \&quot;value\&quot;: 12,\n                    \&quot;textStyle\&quot;: {\n                        \&quot;normal\&quot;: {\n                            \&quot;color\&quot;: \&quot;rgb(134,21,90)\&quot;\n                        }\n                    }\n                },\n                {\n                    \&quot;name\&quot;: \&quot;\\u56db\\u5316\&quot;,\n                    \&quot;value\&quot;: 12,\n                    \&quot;textStyle\&quot;: {\n                        \&quot;normal\&quot;: {\n                            \&quot;color\&quot;: \&quot;rgb(59,140,73)\&quot;\n                        }\n                    }\n                },\n                {\n                    \&quot;name\&quot;: \&quot;\\u540c\\u6b65\&quot;,\n                    \&quot;value\&quot;: 12,\n                    \&quot;textStyle\&quot;: {\n                        \&quot;normal\&quot;: {\n                            \&quot;color\&quot;: \&quot;rgb(155,36,87)\&quot;\n                        }\n                    }\n                },\n                {\n                    \&quot;name\&quot;: \&quot;\\u5173\\u952e\\u73af\\u8282\&quot;,\n                    \&quot;value\&quot;: 12,\n                    \&quot;textStyle\&quot;: {\n                        \&quot;normal\&quot;: {\n                            \&quot;color\&quot;: \&quot;rgb(82,25,134)\&quot;\n                        }\n                    }\n                },\n                {\n                    \&quot;name\&quot;: \&quot;\\u79d1\\u5b66\\u5408\\u7406\&quot;,\n                    \&quot;value\&quot;: 12,\n                    \&quot;textStyle\&quot;: {\n                        \&quot;normal\&quot;: {\n                            \&quot;color\&quot;: \&quot;rgb(105,69,3)\&quot;\n                        }\n                    }\n                },\n                {\n                    \&quot;name\&quot;: \&quot;\\u53ef\\u6298\\u80a1\&quot;,\n                    \&quot;value\&quot;: 12,\n                    \&quot;textStyle\&quot;: {\n                        \&quot;normal\&quot;: {\n                            \&quot;color\&quot;: \&quot;rgb(127,40,78)\&quot;\n                        }\n                    }\n                },\n                {\n                    \&quot;name\&quot;: \&quot;\\u666e\\u901a\&quot;,\n                    \&quot;value\&quot;: 12,\n                    \&quot;textStyle\&quot;: {\n                        \&quot;normal\&quot;: {\n                            \&quot;color\&quot;: \&quot;rgb(99,159,11)\&quot;\n                        }\n                    }\n                },\n                {\n                    \&quot;name\&quot;: \&quot;\\u4e25\\u7981\&quot;,\n                    \&quot;value\&quot;: 12,\n                    \&quot;textStyle\&quot;: {\n                        \&quot;normal\&quot;: {\n                            \&quot;color\&quot;: \&quot;rgb(141,94,32)\&quot;\n                        }\n                    }\n                },\n                {\n                    \&quot;name\&quot;: \&quot;\\u5229\\u6da6\\u5206\\u914d\&quot;,\n                    \&quot;value\&quot;: 12,\n                    \&quot;textStyle\&quot;: {\n                        \&quot;normal\&quot;: {\n                            \&quot;color\&quot;: \&quot;rgb(91,6,53)\&quot;\n                        }\n                    }\n                },\n                {\n                    \&quot;name\&quot;: \&quot;\\u8054\\u63a5\&quot;,\n                    \&quot;value\&quot;: 12,\n                    \&quot;textStyle\&quot;: {\n                        \&quot;normal\&quot;: {\n                            \&quot;color\&quot;: \&quot;rgb(119,149,71)\&quot;\n                        }\n                    }\n                },\n                {\n                    \&quot;name\&quot;: \&quot;\\u91d1\\u878d\\u8d44\\u672c\&quot;,\n                    \&quot;value\&quot;: 12,\n                    \&quot;textStyle\&quot;: {\n                        \&quot;normal\&quot;: {\n                            \&quot;color\&quot;: \&quot;rgb(59,46,40)\&quot;\n                        }\n                    }\n                },\n                {\n                    \&quot;name\&quot;: \&quot;\\u76f4\\u4f9b\&quot;,\n                    \&quot;value\&quot;: 12,\n                    \&quot;textStyle\&quot;: {\n                        \&quot;normal\&quot;: {\n                            \&quot;color\&quot;: \&quot;rgb(5,22,90)\&quot;\n                        }\n                    }\n                },\n                {\n                    \&quot;name\&quot;: \&quot;\\u4e3b\\u4ea7\\u7701\&quot;,\n                    \&quot;value\&quot;: 12,\n                    \&quot;textStyle\&quot;: {\n                        \&quot;normal\&quot;: {\n                            \&quot;color\&quot;: \&quot;rgb(75,18,46)\&quot;\n                        }\n                    }\n                },\n                {\n                    \&quot;name\&quot;: \&quot;\\u6c34\\u7a3b\&quot;,\n                    \&quot;value\&quot;: 12,\n                    \&quot;textStyle\&quot;: {\n                        \&quot;normal\&quot;: {\n                            \&quot;color\&quot;: \&quot;rgb(0,32,8)\&quot;\n                        }\n                    }\n                },\n                {\n                    \&quot;name\&quot;: \&quot;\\u5c0f\\u9ea6\&quot;,\n                    \&quot;value\&quot;: 12,\n                    \&quot;textStyle\&quot;: {\n                        \&quot;normal\&quot;: {\n                            \&quot;color\&quot;: \&quot;rgb(3,13,50)\&quot;\n                        }\n                    }\n                },\n                {\n                    \&quot;name\&quot;: \&quot;\\u4e00\\u5bb6\\u4e00\\u6237\&quot;,\n                    \&quot;value\&quot;: 12,\n                    \&quot;textStyle\&quot;: {\n                        \&quot;normal\&quot;: {\n                            \&quot;color\&quot;: \&quot;rgb(115,141,33)\&quot;\n                        }\n                    }\n                },\n                {\n                    \&quot;name\&quot;: \&quot;\\u96f6\\u6563\&quot;,\n                    \&quot;value\&quot;: 12,\n                    \&quot;textStyle\&quot;: {\n                        \&quot;normal\&quot;: {\n                            \&quot;color\&quot;: \&quot;rgb(79,76,23)\&quot;\n                        }\n                    }\n                },\n                {\n                    \&quot;name\&quot;: \&quot;\\u52b3\\u52a8\\u529b\&quot;,\n                    \&quot;value\&quot;: 12,\n                    \&quot;textStyle\&quot;: {\n                        \&quot;normal\&quot;: {\n                            \&quot;color\&quot;: \&quot;rgb(154,106,160)\&quot;\n                        }\n                    }\n                },\n                {\n                    \&quot;name\&quot;: \&quot;\\u91c7\\u6536\&quot;,\n                    \&quot;value\&quot;: 12,\n                    \&quot;textStyle\&quot;: {\n                        \&quot;normal\&quot;: {\n                            \&quot;color\&quot;: \&quot;rgb(105,42,26)\&quot;\n                        }\n                    }\n                },\n                {\n                    \&quot;name\&quot;: \&quot;\\u8fd0\\u8f93\&quot;,\n                    \&quot;value\&quot;: 12,\n                    \&quot;textStyle\&quot;: {\n                        \&quot;normal\&quot;: {\n                            \&quot;color\&quot;: \&quot;rgb(87,142,56)\&quot;\n                        }\n                    }\n                },\n                {\n                    \&quot;name\&quot;: \&quot;\\u4e3b\\u5bfc\\u4ea7\\u4e1a\&quot;,\n                    \&quot;value\&quot;: 12,\n                    \&quot;textStyle\&quot;: {\n                        \&quot;normal\&quot;: {\n                            \&quot;color\&quot;: \&quot;rgb(50,41,123)\&quot;\n                        }\n                    }\n                },\n                {\n                    \&quot;name\&quot;: \&quot;\\u4ea7\\u4f9b\\u9500\&quot;,\n                    \&quot;value\&quot;: 12,\n                    \&quot;textStyle\&quot;: {\n                        \&quot;normal\&quot;: {\n                            \&quot;color\&quot;: \&quot;rgb(109,63,19)\&quot;\n                        }\n                    }\n                },\n                {\n                    \&quot;name\&quot;: \&quot;\\u4e4b\\u95f4\&quot;,\n                    \&quot;value\&quot;: 12,\n                    \&quot;textStyle\&quot;: {\n                        \&quot;normal\&quot;: {\n                            \&quot;color\&quot;: \&quot;rgb(71,44,155)\&quot;\n                        }\n                    }\n                },\n                {\n                    \&quot;name\&quot;: \&quot;\\u81ea\\u613f\&quot;,\n                    \&quot;value\&quot;: 12,\n                    \&quot;textStyle\&quot;: {\n                        \&quot;normal\&quot;: {\n                            \&quot;color\&quot;: \&quot;rgb(99,124,1)\&quot;\n                        }\n                    }\n                },\n                {\n                    \&quot;name\&quot;: \&quot;\\u6751\\u843d\&quot;,\n                    \&quot;value\&quot;: 12,\n                    \&quot;textStyle\&quot;: {\n                        \&quot;normal\&quot;: {\n                            \&quot;color\&quot;: \&quot;rgb(53,141,99)\&quot;\n                        }\n                    }\n                },\n                {\n                    \&quot;name\&quot;: \&quot;\\u6ce8\\u610f\&quot;,\n                    \&quot;value\&quot;: 12,\n                    \&quot;textStyle\&quot;: {\n                        \&quot;normal\&quot;: {\n                            \&quot;color\&quot;: \&quot;rgb(128,47,116)\&quot;\n                        }\n                    }\n                },\n                {\n                    \&quot;name\&quot;: \&quot;\\u884c\\u4e4b\\u6709\\u6548\&quot;,\n                    \&quot;value\&quot;: 12,\n                    \&quot;textStyle\&quot;: {\n                        \&quot;normal\&quot;: {\n                            \&quot;color\&quot;: \&quot;rgb(9,107,130)\&quot;\n                        }\n                    }\n                },\n                {\n                    \&quot;name\&quot;: \&quot;\\u7530\\u95f4\&quot;,\n                    \&quot;value\&quot;: 12,\n                    \&quot;textStyle\&quot;: {\n                        \&quot;normal\&quot;: {\n                            \&quot;color\&quot;: \&quot;rgb(88,58,137)\&quot;\n                        }\n                    }\n                },\n                {\n                    \&quot;name\&quot;: \&quot;\\u6808\\u9053\&quot;,\n                    \&quot;value\&quot;: 12,\n                    \&quot;textStyle\&quot;: {\n                        \&quot;normal\&quot;: {\n                            \&quot;color\&quot;: \&quot;rgb(138,139,26)\&quot;\n                        }\n                    }\n                },\n                {\n                    \&quot;name\&quot;: \&quot;\\u4f11\\u606f\&quot;,\n                    \&quot;value\&quot;: 12,\n                    \&quot;textStyle\&quot;: {\n                        \&quot;normal\&quot;: {\n                            \&quot;color\&quot;: \&quot;rgb(57,79,128)\&quot;\n                        }\n                    }\n                },\n                {\n                    \&quot;name\&quot;: \&quot;\\u5783\\u573e\&quot;,\n                    \&quot;value\&quot;: 12,\n                    \&quot;textStyle\&quot;: {\n                        \&quot;normal\&quot;: {\n                            \&quot;color\&quot;: \&quot;rgb(86,136,78)\&quot;\n                        }\n                    }\n                },\n                {\n                    \&quot;name\&quot;: \&quot;\\u793a\\u8303\\u70b9\&quot;,\n                    \&quot;value\&quot;: 12,\n                    \&quot;textStyle\&quot;: {\n                        \&quot;normal\&quot;: {\n                            \&quot;color\&quot;: \&quot;rgb(28,43,90)\&quot;\n                        }\n                    }\n                },\n                {\n                    \&quot;name\&quot;: \&quot;\\u6700\\u7f8e\&quot;,\n                    \&quot;value\&quot;: 12,\n                    \&quot;textStyle\&quot;: {\n                        \&quot;normal\&quot;: {\n                            \&quot;color\&quot;: \&quot;rgb(14,97,76)\&quot;\n                        }\n                    }\n                },\n                {\n                    \&quot;name\&quot;: \&quot;\\u6237\\u4e3b\&quot;,\n                    \&quot;value\&quot;: 12,\n                    \&quot;textStyle\&quot;: {\n                        \&quot;normal\&quot;: {\n                            \&quot;color\&quot;: \&quot;rgb(38,75,84)\&quot;\n                        }\n                    }\n                },\n                {\n                    \&quot;name\&quot;: \&quot;\\u7a33\\u6b65\&quot;,\n                    \&quot;value\&quot;: 12,\n                    \&quot;textStyle\&quot;: {\n                        \&quot;normal\&quot;: {\n                            \&quot;color\&quot;: \&quot;rgb(0,152,22)\&quot;\n                        }\n                    }\n                },\n                {\n                    \&quot;name\&quot;: \&quot;\\u6587\\u660e\&quot;,\n                    \&quot;value\&quot;: 12,\n                    \&quot;textStyle\&quot;: {\n                        \&quot;normal\&quot;: {\n                            \&quot;color\&quot;: \&quot;rgb(117,73,39)\&quot;\n                        }\n                    }\n                },\n                {\n                    \&quot;name\&quot;: \&quot;\\u9ad8\\u503c\&quot;,\n                    \&quot;value\&quot;: 12,\n                    \&quot;textStyle\&quot;: {\n                        \&quot;normal\&quot;: {\n                            \&quot;color\&quot;: \&quot;rgb(71,36,46)\&quot;\n                        }\n                    }\n                },\n                {\n                    \&quot;name\&quot;: \&quot;\\u68af\\u6b21\&quot;,\n                    \&quot;value\&quot;: 12,\n                    \&quot;textStyle\&quot;: {\n                        \&quot;normal\&quot;: {\n                            \&quot;color\&quot;: \&quot;rgb(135,82,10)\&quot;\n                        }\n                    }\n                },\n                {\n                    \&quot;name\&quot;: \&quot;\\u8d44\\u6e90\\u5316\&quot;,\n                    \&quot;value\&quot;: 12,\n                    \&quot;textStyle\&quot;: {\n                        \&quot;normal\&quot;: {\n                            \&quot;color\&quot;: \&quot;rgb(115,48,11)\&quot;\n                        }\n                    }\n                },\n                {\n                    \&quot;name\&quot;: \&quot;\\u53d8\\u5e9f\\u4e3a\\u5b9d\&quot;,\n                    \&quot;value\&quot;: 12,\n                    \&quot;textStyle\&quot;: {\n                        \&quot;normal\&quot;: {\n                            \&quot;color\&quot;: \&quot;rgb(144,15,8)\&quot;\n                        }\n                    }\n                },\n                {\n                    \&quot;name\&quot;: \&quot;\\u5316\\u5bb3\\u4e3a\\u5229\&quot;,\n                    \&quot;value\&quot;: 12,\n                    \&quot;textStyle\&quot;: {\n                        \&quot;normal\&quot;: {\n                            \&quot;color\&quot;: \&quot;rgb(19,91,70)\&quot;\n                        }\n                    }\n                },\n                {\n                    \&quot;name\&quot;: \&quot;\\u5438\\u5f15\&quot;,\n                    \&quot;value\&quot;: 12,\n                    \&quot;textStyle\&quot;: {\n                        \&quot;normal\&quot;: {\n                            \&quot;color\&quot;: \&quot;rgb(89,41,159)\&quot;\n                        }\n                    }\n                },\n                {\n                    \&quot;name\&quot;: \&quot;\\u4e92\\u4fc3\&quot;,\n                    \&quot;value\&quot;: 12,\n                    \&quot;textStyle\&quot;: {\n                        \&quot;normal\&quot;: {\n                            \&quot;color\&quot;: \&quot;rgb(89,23,74)\&quot;\n                        }\n                    }\n                },\n                {\n                    \&quot;name\&quot;: \&quot;\\u5171\\u8fdb\&quot;,\n                    \&quot;value\&quot;: 12,\n                    \&quot;textStyle\&quot;: {\n                        \&quot;normal\&quot;: {\n                            \&quot;color\&quot;: \&quot;rgb(74,67,12)\&quot;\n                        }\n                    }\n                },\n                {\n                    \&quot;name\&quot;: \&quot;\\u62b1\\u56e2\&quot;,\n                    \&quot;value\&quot;: 12,\n                    \&quot;textStyle\&quot;: {\n                        \&quot;normal\&quot;: {\n                            \&quot;color\&quot;: \&quot;rgb(22,155,3)\&quot;\n                        }\n                    }\n                },\n                {\n                    \&quot;name\&quot;: \&quot;\\u8d44\\u91d1\\u5206\\u914d\&quot;,\n                    \&quot;value\&quot;: 12,\n                    \&quot;textStyle\&quot;: {\n                        \&quot;normal\&quot;: {\n                            \&quot;color\&quot;: \&quot;rgb(110,151,107)\&quot;\n                        }\n                    }\n                },\n                {\n                    \&quot;name\&quot;: \&quot;\\u843d\\u5b9e\\u5de5\\u4f5c\&quot;,\n                    \&quot;value\&quot;: 12,\n                    \&quot;textStyle\&quot;: {\n                        \&quot;normal\&quot;: {\n                            \&quot;color\&quot;: \&quot;rgb(127,106,22)\&quot;\n                        }\n                    }\n                },\n                {\n                    \&quot;name\&quot;: \&quot;\\u7cbe\\u5fc3\\u7ec4\\u7ec7\&quot;,\n                    \&quot;value\&quot;: 12,\n                    \&quot;textStyle\&quot;: {\n                        \&quot;normal\&quot;: {\n                            \&quot;color\&quot;: \&quot;rgb(124,160,69)\&quot;\n                        }\n                    }\n                },\n                {\n                    \&quot;name\&quot;: \&quot;\\u6309\\u7a0b\\u5e8f\&quot;,\n                    \&quot;value\&quot;: 12,\n                    \&quot;textStyle\&quot;: {\n                        \&quot;normal\&quot;: {\n                            \&quot;color\&quot;: \&quot;rgb(4,157,19)\&quot;\n                        }\n                    }\n                },\n                {\n                    \&quot;name\&quot;: \&quot;\\u5ba1\\u6838\&quot;,\n                    \&quot;value\&quot;: 12,\n                    \&quot;textStyle\&quot;: {\n                        \&quot;normal\&quot;: {\n                            \&quot;color\&quot;: \&quot;rgb(149,132,27)\&quot;\n                        }\n                    }\n                },\n                {\n                    \&quot;name\&quot;: \&quot;\\u516c\\u5e73\&quot;,\n                    \&quot;value\&quot;: 12,\n                    \&quot;textStyle\&quot;: {\n                        \&quot;normal\&quot;: {\n                            \&quot;color\&quot;: \&quot;rgb(79,109,152)\&quot;\n                        }\n                    }\n                },\n                {\n                    \&quot;name\&quot;: \&quot;\\u516c\\u6b63\&quot;,\n                    \&quot;value\&quot;: 12,\n                    \&quot;textStyle\&quot;: {\n                        \&quot;normal\&quot;: {\n                            \&quot;color\&quot;: \&quot;rgb(60,129,122)\&quot;\n                        }\n                    }\n                },\n                {\n                    \&quot;name\&quot;: \&quot;\\u9009\\u62e9\\u6743\&quot;,\n                    \&quot;value\&quot;: 12,\n                    \&quot;textStyle\&quot;: {\n                        \&quot;normal\&quot;: {\n                            \&quot;color\&quot;: \&quot;rgb(150,5,35)\&quot;\n                        }\n                    }\n                },\n                {\n                    \&quot;name\&quot;: \&quot;\\u5fc5\\u8981\&quot;,\n                    \&quot;value\&quot;: 12,\n                    \&quot;textStyle\&quot;: {\n                        \&quot;normal\&quot;: {\n                            \&quot;color\&quot;: \&quot;rgb(104,59,94)\&quot;\n                        }\n                    }\n                },\n                {\n                    \&quot;name\&quot;: \&quot;\\u4e1a\\u52a1\\u57f9\\u8bad\&quot;,\n                    \&quot;value\&quot;: 12,\n                    \&quot;textStyle\&quot;: {\n                        \&quot;normal\&quot;: {\n                            \&quot;color\&quot;: \&quot;rgb(95,21,97)\&quot;\n                        }\n                    }\n                },\n                {\n                    \&quot;name\&quot;: \&quot;\\u987a\\u5229\\u5f00\\u5c55\&quot;,\n                    \&quot;value\&quot;: 12,\n                    \&quot;textStyle\&quot;: {\n                        \&quot;normal\&quot;: {\n                            \&quot;color\&quot;: \&quot;rgb(68,115,54)\&quot;\n                        }\n                    }\n                },\n                {\n                    \&quot;name\&quot;: \&quot;\\u8865\\u8d34\\u989d\&quot;,\n                    \&quot;value\&quot;: 12,\n                    \&quot;textStyle\&quot;: {\n                        \&quot;normal\&quot;: {\n                            \&quot;color\&quot;: \&quot;rgb(104,141,96)\&quot;\n                        }\n                    }\n                },\n                {\n                    \&quot;name\&quot;: \&quot;\\u4e00\\u89c8\\u8868\&quot;,\n                    \&quot;value\&quot;: 12,\n                    \&quot;textStyle\&quot;: {\n                        \&quot;normal\&quot;: {\n                            \&quot;color\&quot;: \&quot;rgb(68,99,148)\&quot;\n                        }\n                    }\n                },\n                {\n                    \&quot;name\&quot;: \&quot;\\u64cd\\u4f5c\\u7a0b\\u5e8f\&quot;,\n                    \&quot;value\&quot;: 12,\n                    \&quot;textStyle\&quot;: {\n                        \&quot;normal\&quot;: {\n                            \&quot;color\&quot;: \&quot;rgb(39,9,1)\&quot;\n                        }\n                    }\n                },\n                {\n                    \&quot;name\&quot;: \&quot;\\u6295\\u8bc9\&quot;,\n                    \&quot;value\&quot;: 12,\n                    \&quot;textStyle\&quot;: {\n                        \&quot;normal\&quot;: {\n                            \&quot;color\&quot;: \&quot;rgb(64,151,130)\&quot;\n                        }\n                    }\n                },\n                {\n                    \&quot;name\&quot;: \&quot;\\u5bf9\\u62df\&quot;,\n                    \&quot;value\&quot;: 12,\n                    \&quot;textStyle\&quot;: {\n                        \&quot;normal\&quot;: {\n                            \&quot;color\&quot;: \&quot;rgb(27,50,77)\&quot;\n                        }\n                    }\n                },\n                {\n                    \&quot;name\&quot;: \&quot;\\u6392\\u961f\&quot;,\n                    \&quot;value\&quot;: 12,\n                    \&quot;textStyle\&quot;: {\n                        \&quot;normal\&quot;: {\n                            \&quot;color\&quot;: \&quot;rgb(87,139,7)\&quot;\n                        }\n                    }\n                },\n                {\n                    \&quot;name\&quot;: \&quot;\\u7fa4\\u4f17\&quot;,\n                    \&quot;value\&quot;: 12,\n                    \&quot;textStyle\&quot;: {\n                        \&quot;normal\&quot;: {\n                            \&quot;color\&quot;: \&quot;rgb(100,112,1)\&quot;\n                        }\n                    }\n                },\n                {\n                    \&quot;name\&quot;: \&quot;\\u666e\\u904d\&quot;,\n                    \&quot;value\&quot;: 12,\n                    \&quot;textStyle\&quot;: {\n                        \&quot;normal\&quot;: {\n                            \&quot;color\&quot;: \&quot;rgb(105,47,24)\&quot;\n                        }\n                    }\n                },\n                {\n                    \&quot;name\&quot;: \&quot;\\u91d1\\u989d\&quot;,\n                    \&quot;value\&quot;: 12,\n                    \&quot;textStyle\&quot;: {\n                        \&quot;normal\&quot;: {\n                            \&quot;color\&quot;: \&quot;rgb(74,73,120)\&quot;\n                        }\n                    }\n                },\n                {\n                    \&quot;name\&quot;: \&quot;\\u8868\\u4e2d\&quot;,\n                    \&quot;value\&quot;: 12,\n                    \&quot;textStyle\&quot;: {\n                        \&quot;normal\&quot;: {\n                            \&quot;color\&quot;: \&quot;rgb(157,114,95)\&quot;\n                        }\n                    }\n                },\n                {\n                    \&quot;name\&quot;: \&quot;\\u5305\\u542b\&quot;,\n                    \&quot;value\&quot;: 12,\n                    \&quot;textStyle\&quot;: {\n                        \&quot;normal\&quot;: {\n                            \&quot;color\&quot;: \&quot;rgb(25,88,119)\&quot;\n                        }\n                    }\n                },\n                {\n                    \&quot;name\&quot;: \&quot;\\u5c5e\\u4e8e\&quot;,\n                    \&quot;value\&quot;: 12,\n                    \&quot;textStyle\&quot;: {\n                        \&quot;normal\&quot;: {\n                            \&quot;color\&quot;: \&quot;rgb(38,154,29)\&quot;\n                        }\n                    }\n                },\n                {\n                    \&quot;name\&quot;: \&quot;\\u865a\\u62a5\&quot;,\n                    \&quot;value\&quot;: 12,\n                    \&quot;textStyle\&quot;: {\n                        \&quot;normal\&quot;: {\n                            \&quot;color\&quot;: \&quot;rgb(153,90,41)\&quot;\n                        }\n                    }\n                },\n                {\n                    \&quot;name\&quot;: \&quot;\\u591a\\u5934\&quot;,\n                    \&quot;value\&quot;: 12,\n                    \&quot;textStyle\&quot;: {\n                        \&quot;normal\&quot;: {\n                            \&quot;color\&quot;: \&quot;rgb(158,130,53)\&quot;\n                        }\n                    }\n                },\n                {\n                    \&quot;name\&quot;: \&quot;\\u9a97\\u53d6\&quot;,\n                    \&quot;value\&quot;: 12,\n                    \&quot;textStyle\&quot;: {\n                        \&quot;normal\&quot;: {\n                            \&quot;color\&quot;: \&quot;rgb(55,119,143)\&quot;\n                        }\n                    }\n                },\n                {\n                    \&quot;name\&quot;: \&quot;\\u5957\\u53d6\&quot;,\n                    \&quot;value\&quot;: 12,\n                    \&quot;textStyle\&quot;: {\n                        \&quot;normal\&quot;: {\n                            \&quot;color\&quot;: \&quot;rgb(15,23,135)\&quot;\n                        }\n                    }\n                },\n                {\n                    \&quot;name\&quot;: \&quot;\\u632a\\u7528\&quot;,\n                    \&quot;value\&quot;: 12,\n                    \&quot;textStyle\&quot;: {\n                        \&quot;normal\&quot;: {\n                            \&quot;color\&quot;: \&quot;rgb(55,96,15)\&quot;\n                        }\n                    }\n                },\n                {\n                    \&quot;name\&quot;: \&quot;\\u53d1\\u73b0\&quot;,\n                    \&quot;value\&quot;: 12,\n                    \&quot;textStyle\&quot;: {\n                        \&quot;normal\&quot;: {\n                            \&quot;color\&quot;: \&quot;rgb(19,54,102)\&quot;\n                        }\n                    }\n                },\n                {\n                    \&quot;name\&quot;: \&quot;\\u7b26\\u5408\\u89c4\\u5b9a\&quot;,\n                    \&quot;value\&quot;: 12,\n                    \&quot;textStyle\&quot;: {\n                        \&quot;normal\&quot;: {\n                            \&quot;color\&quot;: \&quot;rgb(29,79,15)\&quot;\n                        }\n                    }\n                },\n                {\n                    \&quot;name\&quot;: \&quot;\\u67e5\\u5b9e\&quot;,\n                    \&quot;value\&quot;: 12,\n                    \&quot;textStyle\&quot;: {\n                        \&quot;normal\&quot;: {\n                            \&quot;color\&quot;: \&quot;rgb(125,140,125)\&quot;\n                        }\n                    }\n                },\n                {\n                    \&quot;name\&quot;: \&quot;\\u8fdd\\u89c4\&quot;,\n                    \&quot;value\&quot;: 12,\n                    \&quot;textStyle\&quot;: {\n                        \&quot;normal\&quot;: {\n                            \&quot;color\&quot;: \&quot;rgb(62,0,74)\&quot;\n                        }\n                    }\n                },\n                {\n                    \&quot;name\&quot;: \&quot;\\u6682\\u505c\&quot;,\n                    \&quot;value\&quot;: 12,\n                    \&quot;textStyle\&quot;: {\n                        \&quot;normal\&quot;: {\n                            \&quot;color\&quot;: \&quot;rgb(69,143,142)\&quot;\n                        }\n                    }\n                },\n                {\n                    \&quot;name\&quot;: \&quot;\\u53d6\\u6d88\&quot;,\n                    \&quot;value\&quot;: 12,\n                    \&quot;textStyle\&quot;: {\n                        \&quot;normal\&quot;: {\n                            \&quot;color\&quot;: \&quot;rgb(9,5,10)\&quot;\n                        }\n                    }\n                },\n                {\n                    \&quot;name\&quot;: \&quot;\\u8d44\\u683c\&quot;,\n                    \&quot;value\&quot;: 12,\n                    \&quot;textStyle\&quot;: {\n                        \&quot;normal\&quot;: {\n                            \&quot;color\&quot;: \&quot;rgb(138,138,16)\&quot;\n                        }\n                    }\n                },\n                {\n                    \&quot;name\&quot;: \&quot;\\u5217\\u5165\&quot;,\n                    \&quot;value\&quot;: 12,\n                    \&quot;textStyle\&quot;: {\n                        \&quot;normal\&quot;: {\n                            \&quot;color\&quot;: \&quot;rgb(101,50,127)\&quot;\n                        }\n                    }\n                },\n                {\n                    \&quot;name\&quot;: \&quot;\\u9ed1\\u540d\\u5355\&quot;,\n                    \&quot;value\&quot;: 12,\n                    \&quot;textStyle\&quot;: {\n                        \&quot;normal\&quot;: {\n                            \&quot;color\&quot;: \&quot;rgb(135,70,27)\&quot;\n                        }\n                    }\n                },\n                {\n                    \&quot;name\&quot;: \&quot;\\u7763\\u5bfc\&quot;,\n                    \&quot;value\&quot;: 12,\n                    \&quot;textStyle\&quot;: {\n                        \&quot;normal\&quot;: {\n                            \&quot;color\&quot;: \&quot;rgb(127,56,52)\&quot;\n                        }\n                    }\n                },\n                {\n                    \&quot;name\&quot;: \&quot;\\u9879\\u76ee\\u7ba1\\u7406\&quot;,\n                    \&quot;value\&quot;: 12,\n                    \&quot;textStyle\&quot;: {\n                        \&quot;normal\&quot;: {\n                            \&quot;color\&quot;: \&quot;rgb(79,72,73)\&quot;\n                        }\n                    }\n                },\n                {\n                    \&quot;name\&quot;: \&quot;\\u4e0a\\u4f20\&quot;,\n                    \&quot;value\&quot;: 12,\n                    \&quot;textStyle\&quot;: {\n                        \&quot;normal\&quot;: {\n                            \&quot;color\&quot;: \&quot;rgb(72,56,35)\&quot;\n                        }\n                    }\n                },\n                {\n                    \&quot;name\&quot;: \&quot;\\u8bd5\\u70b9\\u5de5\\u4f5c\&quot;,\n                    \&quot;value\&quot;: 12,\n                    \&quot;textStyle\&quot;: {\n                        \&quot;normal\&quot;: {\n                            \&quot;color\&quot;: \&quot;rgb(109,88,116)\&quot;\n                        }\n                    }\n                },\n                {\n                    \&quot;name\&quot;: \&quot;\\u8ba4\\u771f\\u603b\\u7ed3\&quot;,\n                    \&quot;value\&quot;: 12,\n                    \&quot;textStyle\&quot;: {\n                        \&quot;normal\&quot;: {\n                            \&quot;color\&quot;: \&quot;rgb(56,46,31)\&quot;\n                        }\n                    }\n                },\n                {\n                    \&quot;name\&quot;: \&quot;\\u516c\\u544a\&quot;,\n                    \&quot;value\&quot;: 12,\n                    \&quot;textStyle\&quot;: {\n                        \&quot;normal\&quot;: {\n                            \&quot;color\&quot;: \&quot;rgb(9,2,71)\&quot;\n                        }\n                    }\n                },\n                {\n                    \&quot;name\&quot;: \&quot;\\u6240\\u6709\&quot;,\n                    \&quot;value\&quot;: 12,\n                    \&quot;textStyle\&quot;: {\n                        \&quot;normal\&quot;: {\n                            \&quot;color\&quot;: \&quot;rgb(39,99,157)\&quot;\n                        }\n                    }\n                },\n                {\n                    \&quot;name\&quot;: \&quot;\\u5f53\\u5730\\u653f\\u5e9c\&quot;,\n                    \&quot;value\&quot;: 12,\n                    \&quot;textStyle\&quot;: {\n                        \&quot;normal\&quot;: {\n                            \&quot;color\&quot;: \&quot;rgb(139,127,80)\&quot;\n                        }\n                    }\n                },\n                {\n                    \&quot;name\&quot;: \&quot;\\u516c\\u5e03\&quot;,\n                    \&quot;value\&quot;: 12,\n                    \&quot;textStyle\&quot;: {\n                        \&quot;normal\&quot;: {\n                            \&quot;color\&quot;: \&quot;rgb(26,69,111)\&quot;\n                        }\n                    }\n                },\n                {\n                    \&quot;name\&quot;: \&quot;\\u5b8c\\u6210\&quot;,\n                    \&quot;value\&quot;: 12,\n                    \&quot;textStyle\&quot;: {\n                        \&quot;normal\&quot;: {\n                            \&quot;color\&quot;: \&quot;rgb(38,46,126)\&quot;\n                        }\n                    }\n                },\n                {\n                    \&quot;name\&quot;: \&quot;\\u7ecf\\u9a8c\\u6559\\u8bad\&quot;,\n                    \&quot;value\&quot;: 12,\n                    \&quot;textStyle\&quot;: {\n                        \&quot;normal\&quot;: {\n                            \&quot;color\&quot;: \&quot;rgb(50,140,65)\&quot;\n                        }\n                    }\n                },\n                {\n                    \&quot;name\&quot;: \&quot;\\u5de5\\u4f5c\\u601d\\u8def\&quot;,\n                    \&quot;value\&quot;: 12,\n                    \&quot;textStyle\&quot;: {\n                        \&quot;normal\&quot;: {\n                            \&quot;color\&quot;: \&quot;rgb(147,11,63)\&quot;\n                        }\n                    }\n                },\n                {\n                    \&quot;name\&quot;: \&quot;\\u7eb5\\u6df1\&quot;,\n                    \&quot;value\&quot;: 12,\n                    \&quot;textStyle\&quot;: {\n                        \&quot;normal\&quot;: {\n                            \&quot;color\&quot;: \&quot;rgb(120,97,68)\&quot;\n                        }\n                    }\n                },\n                {\n                    \&quot;name\&quot;: \&quot;\\u4e00\\u8f6e\&quot;,\n                    \&quot;value\&quot;: 12,\n                    \&quot;textStyle\&quot;: {\n                        \&quot;normal\&quot;: {\n                            \&quot;color\&quot;: \&quot;rgb(145,40,134)\&quot;\n                        }\n                    }\n                },\n                {\n                    \&quot;name\&quot;: \&quot;\\u6307\\u5bfc\\u601d\\u60f3\&quot;,\n                    \&quot;value\&quot;: 12,\n                    \&quot;textStyle\&quot;: {\n                        \&quot;normal\&quot;: {\n                            \&quot;color\&quot;: \&quot;rgb(60,112,125)\&quot;\n                        }\n                    }\n                },\n                {\n                    \&quot;name\&quot;: \&quot;\\u4e8c\\u4e2d\&quot;,\n                    \&quot;value\&quot;: 12,\n                    \&quot;textStyle\&quot;: {\n                        \&quot;normal\&quot;: {\n                            \&quot;color\&quot;: \&quot;rgb(159,43,20)\&quot;\n                        }\n                    }\n                },\n                {\n                    \&quot;name\&quot;: \&quot;\\u4e09\\u4e2d\&quot;,\n                    \&quot;value\&quot;: 12,\n                    \&quot;textStyle\&quot;: {\n                        \&quot;normal\&quot;: {\n                            \&quot;color\&quot;: \&quot;rgb(73,127,60)\&quot;\n                        }\n                    }\n                },\n                {\n                    \&quot;name\&quot;: \&quot;\\u56db\\u4e2d\&quot;,\n                    \&quot;value\&quot;: 12,\n                    \&quot;textStyle\&quot;: {\n                        \&quot;normal\&quot;: {\n                            \&quot;color\&quot;: \&quot;rgb(19,131,119)\&quot;\n                        }\n                    }\n                },\n                {\n                    \&quot;name\&quot;: \&quot;\\u4e94\\u4e2d\\u5168\\u4f1a\&quot;,\n                    \&quot;value\&quot;: 12,\n                    \&quot;textStyle\&quot;: {\n                        \&quot;normal\&quot;: {\n                            \&quot;color\&quot;: \&quot;rgb(7,139,37)\&quot;\n                        }\n                    }\n                },\n                {\n                    \&quot;name\&quot;: \&quot;\\u7262\\u56fa\&quot;,\n                    \&quot;value\&quot;: 12,\n                    \&quot;textStyle\&quot;: {\n                        \&quot;normal\&quot;: {\n                            \&quot;color\&quot;: \&quot;rgb(34,120,6)\&quot;\n                        }\n                    }\n                },\n                {\n                    \&quot;name\&quot;: \&quot;\\u5c0f\\u5eb7\\u793e\\u4f1a\&quot;,\n                    \&quot;value\&quot;: 12,\n                    \&quot;textStyle\&quot;: {\n                        \&quot;normal\&quot;: {\n                            \&quot;color\&quot;: \&quot;rgb(90,0,156)\&quot;\n                        }\n                    }\n                },\n                {\n                    \&quot;name\&quot;: \&quot;\\u4e25\\u5b88\&quot;,\n                    \&quot;value\&quot;: 12,\n                    \&quot;textStyle\&quot;: {\n                        \&quot;normal\&quot;: {\n                            \&quot;color\&quot;: \&quot;rgb(13,120,146)\&quot;\n                        }\n                    }\n                },\n                {\n                    \&quot;name\&quot;: \&quot;\\u7ea2\\u7ebf\&quot;,\n                    \&quot;value\&quot;: 12,\n                    \&quot;textStyle\&quot;: {\n                        \&quot;normal\&quot;: {\n                            \&quot;color\&quot;: \&quot;rgb(5,55,84)\&quot;\n                        }\n                    }\n                },\n                {\n                    \&quot;name\&quot;: \&quot;\\u751f\\u4ea7\\u80fd\\u529b\&quot;,\n                    \&quot;value\&quot;: 12,\n                    \&quot;textStyle\&quot;: {\n                        \&quot;normal\&quot;: {\n                            \&quot;color\&quot;: \&quot;rgb(145,129,77)\&quot;\n                        }\n                    }\n                },\n                {\n                    \&quot;name\&quot;: \&quot;\\u7cae\\u98df\\u5b89\\u5168\&quot;,\n                    \&quot;value\&quot;: 12,\n                    \&quot;textStyle\&quot;: {\n                        \&quot;normal\&quot;: {\n                            \&quot;color\&quot;: \&quot;rgb(155,91,78)\&quot;\n                        }\n                    }\n                },\n                {\n                    \&quot;name\&quot;: \&quot;\\u51b3\\u5b9a\\u6027\&quot;,\n                    \&quot;value\&quot;: 12,\n                    \&quot;textStyle\&quot;: {\n                        \&quot;normal\&quot;: {\n                            \&quot;color\&quot;: \&quot;rgb(135,64,136)\&quot;\n                        }\n                    }\n                },\n                {\n                    \&quot;name\&quot;: \&quot;\\u660e\\u663e\\u63d0\\u9ad8\&quot;,\n                    \&quot;value\&quot;: 12,\n                    \&quot;textStyle\&quot;: {\n                        \&quot;normal\&quot;: {\n                            \&quot;color\&quot;: \&quot;rgb(135,146,132)\&quot;\n                        }\n                    }\n                },\n                {\n                    \&quot;name\&quot;: \&quot;\\u5dee\\u522b\\u5316\&quot;,\n                    \&quot;value\&quot;: 12,\n                    \&quot;textStyle\&quot;: {\n                        \&quot;normal\&quot;: {\n                            \&quot;color\&quot;: \&quot;rgb(40,12,136)\&quot;\n                        }\n                    }\n                },\n                {\n                    \&quot;name\&quot;: \&quot;\\u843d\\u6237\&quot;,\n                    \&quot;value\&quot;: 12,\n                    \&quot;textStyle\&quot;: {\n                        \&quot;normal\&quot;: {\n                            \&quot;color\&quot;: \&quot;rgb(144,46,102)\&quot;\n                        }\n                    }\n                },\n                {\n                    \&quot;name\&quot;: \&quot;\\u52aa\\u529b\\u5b9e\\u73b0\&quot;,\n                    \&quot;value\&quot;: 12,\n                    \&quot;textStyle\&quot;: {\n                        \&quot;normal\&quot;: {\n                            \&quot;color\&quot;: \&quot;rgb(44,20,48)\&quot;\n                        }\n                    }\n                },\n                {\n                    \&quot;name\&quot;: \&quot;\\u5e38\\u4f4f\\u4eba\\u53e3\&quot;,\n                    \&quot;value\&quot;: 12,\n                    \&quot;textStyle\&quot;: {\n                        \&quot;normal\&quot;: {\n                            \&quot;color\&quot;: \&quot;rgb(150,90,152)\&quot;\n                        }\n                    }\n                },\n                {\n                    \&quot;name\&quot;: \&quot;\\u5438\\u7eb3\&quot;,\n                    \&quot;value\&quot;: 12,\n                    \&quot;textStyle\&quot;: {\n                        \&quot;normal\&quot;: {\n                            \&quot;color\&quot;: \&quot;rgb(60,69,80)\&quot;\n                        }\n                    }\n                },\n                {\n                    \&quot;name\&quot;: \&quot;\\u8f6c\\u79fb\&quot;,\n                    \&quot;value\&quot;: 12,\n                    \&quot;textStyle\&quot;: {\n                        \&quot;normal\&quot;: {\n                            \&quot;color\&quot;: \&quot;rgb(122,37,112)\&quot;\n                        }\n                    }\n                },\n                {\n                    \&quot;name\&quot;: \&quot;\\u7ed3\\u6784\\u8c03\\u6574\&quot;,\n                    \&quot;value\&quot;: 12,\n                    \&quot;textStyle\&quot;: {\n                        \&quot;normal\&quot;: {\n                            \&quot;color\&quot;: \&quot;rgb(3,51,58)\&quot;\n                        }\n                    }\n                },\n                {\n                    \&quot;name\&quot;: \&quot;\\u7ecf\\u6d4e\\u4f5c\\u7269\&quot;,\n                    \&quot;value\&quot;: 12,\n                    \&quot;textStyle\&quot;: {\n                        \&quot;normal\&quot;: {\n                            \&quot;color\&quot;: \&quot;rgb(91,145,150)\&quot;\n                        }\n                    }\n                },\n                {\n                    \&quot;name\&quot;: \&quot;\\u4e09\\u5143\&quot;,\n                    \&quot;value\&quot;: 12,\n                    \&quot;textStyle\&quot;: {\n                        \&quot;normal\&quot;: {\n                            \&quot;color\&quot;: \&quot;rgb(74,131,132)\&quot;\n                        }\n                    }\n                },\n                {\n                    \&quot;name\&quot;: \&quot;\\u517b\\u6b96\\u573a\&quot;,\n                    \&quot;value\&quot;: 12,\n                    \&quot;textStyle\&quot;: {\n                        \&quot;normal\&quot;: {\n                            \&quot;color\&quot;: \&quot;rgb(12,46,149)\&quot;\n                        }\n                    }\n                },\n                {\n                    \&quot;name\&quot;: \&quot;\\u6d77\\u6d0b\&quot;,\n                    \&quot;value\&quot;: 12,\n                    \&quot;textStyle\&quot;: {\n                        \&quot;normal\&quot;: {\n                            \&quot;color\&quot;: \&quot;rgb(96,123,11)\&quot;\n                        }\n                    }\n                },\n                {\n                    \&quot;name\&quot;: \&quot;\\u7267\\u573a\&quot;,\n                    \&quot;value\&quot;: 12,\n                    \&quot;textStyle\&quot;: {\n                        \&quot;normal\&quot;: {\n                            \&quot;color\&quot;: \&quot;rgb(139,105,68)\&quot;\n                        }\n                    }\n                },\n                {\n                    \&quot;name\&quot;: \&quot;\\u590d\\u5408\&quot;,\n                    \&quot;value\&quot;: 12,\n                    \&quot;textStyle\&quot;: {\n                        \&quot;normal\&quot;: {\n                            \&quot;color\&quot;: \&quot;rgb(23,121,107)\&quot;\n                        }\n                    }\n                },\n                {\n                    \&quot;name\&quot;: \&quot;\\u91c7\\u6458\&quot;,\n                    \&quot;value\&quot;: 12,\n                    \&quot;textStyle\&quot;: {\n                        \&quot;normal\&quot;: {\n                            \&quot;color\&quot;: \&quot;rgb(103,137,27)\&quot;\n                        }\n                    }\n                },\n                {\n                    \&quot;name\&quot;: \&quot;\\u4f5c\\u7269\&quot;,\n                    \&quot;value\&quot;: 12,\n                    \&quot;textStyle\&quot;: {\n                        \&quot;normal\&quot;: {\n                            \&quot;color\&quot;: \&quot;rgb(43,151,70)\&quot;\n                        }\n                    }\n                },\n                {\n                    \&quot;name\&quot;: \&quot;\\u65b0\\u54c1\\u79cd\&quot;,\n                    \&quot;value\&quot;: 12,\n                    \&quot;textStyle\&quot;: {\n                        \&quot;normal\&quot;: {\n                            \&quot;color\&quot;: \&quot;rgb(73,111,49)\&quot;\n                        }\n                    }\n                },\n                {\n                    \&quot;name\&quot;: \&quot;\\u5168\\u8fc7\\u7a0b\&quot;,\n                    \&quot;value\&quot;: 12,\n                    \&quot;textStyle\&quot;: {\n                        \&quot;normal\&quot;: {\n                            \&quot;color\&quot;: \&quot;rgb(145,22,103)\&quot;\n                        }\n                    }\n                },\n                {\n                    \&quot;name\&quot;: \&quot;\\u4ee3\\u8015\&quot;,\n                    \&quot;value\&quot;: 12,\n                    \&quot;textStyle\&quot;: {\n                        \&quot;normal\&quot;: {\n                            \&quot;color\&quot;: \&quot;rgb(57,16,158)\&quot;\n                        }\n                    }\n                },\n                {\n                    \&quot;name\&quot;: \&quot;\\u4ee3\\u79cd\&quot;,\n                    \&quot;value\&quot;: 12,\n                    \&quot;textStyle\&quot;: {\n                        \&quot;normal\&quot;: {\n                            \&quot;color\&quot;: \&quot;rgb(7,140,134)\&quot;\n                        }\n                    }\n                },\n                {\n                    \&quot;name\&quot;: \&quot;\\u4ee3\\u6536\&quot;,\n                    \&quot;value\&quot;: 12,\n                    \&quot;textStyle\&quot;: {\n                        \&quot;normal\&quot;: {\n                            \&quot;color\&quot;: \&quot;rgb(2,70,151)\&quot;\n                        }\n                    }\n                },\n                {\n                    \&quot;name\&quot;: \&quot;\\u6258\\u7ba1\&quot;,\n                    \&quot;value\&quot;: 12,\n                    \&quot;textStyle\&quot;: {\n                        \&quot;normal\&quot;: {\n                            \&quot;color\&quot;: \&quot;rgb(50,131,127)\&quot;\n                        }\n                    }\n                },\n                {\n                    \&quot;name\&quot;: \&quot;\\u7edf\\u9632\&quot;,\n                    \&quot;value\&quot;: 12,\n                    \&quot;textStyle\&quot;: {\n                        \&quot;normal\&quot;: {\n                            \&quot;color\&quot;: \&quot;rgb(141,128,75)\&quot;\n                        }\n                    }\n                },\n                {\n                    \&quot;name\&quot;: \&quot;\\u7edf\\u6cbb\&quot;,\n                    \&quot;value\&quot;: 12,\n                    \&quot;textStyle\&quot;: {\n                        \&quot;normal\&quot;: {\n                            \&quot;color\&quot;: \&quot;rgb(81,57,71)\&quot;\n                        }\n                    }\n                },\n                {\n                    \&quot;name\&quot;: \&quot;\\u5e02\\u573a\\u5316\&quot;,\n                    \&quot;value\&quot;: 12,\n                    \&quot;textStyle\&quot;: {\n                        \&quot;normal\&quot;: {\n                            \&quot;color\&quot;: \&quot;rgb(60,134,143)\&quot;\n                        }\n                    }\n                },\n                {\n                    \&quot;name\&quot;: \&quot;\\u4e13\\u4e1a\\u5316\&quot;,\n                    \&quot;value\&quot;: 12,\n                    \&quot;textStyle\&quot;: {\n                        \&quot;normal\&quot;: {\n                            \&quot;color\&quot;: \&quot;rgb(2,103,52)\&quot;\n                        }\n                    }\n                },\n                {\n                    \&quot;name\&quot;: \&quot;\\u519c\\u7528\&quot;,\n                    \&quot;value\&quot;: 12,\n                    \&quot;textStyle\&quot;: {\n                        \&quot;normal\&quot;: {\n                            \&quot;color\&quot;: \&quot;rgb(115,40,79)\&quot;\n                        }\n                    }\n                },\n                {\n                    \&quot;name\&quot;: \&quot;\\u5176\\u5411\&quot;,\n                    \&quot;value\&quot;: 12,\n                    \&quot;textStyle\&quot;: {\n                        \&quot;normal\&quot;: {\n                            \&quot;color\&quot;: \&quot;rgb(93,58,46)\&quot;\n                        }\n                    }\n                },\n                {\n                    \&quot;name\&quot;: \&quot;\\u6d88\\u5316\&quot;,\n                    \&quot;value\&quot;: 12,\n                    \&quot;textStyle\&quot;: {\n                        \&quot;normal\&quot;: {\n                            \&quot;color\&quot;: \&quot;rgb(160,108,103)\&quot;\n                        }\n                    }\n                },\n                {\n                    \&quot;name\&quot;: \&quot;\\u7cae\\u68c9\\u6cb9\&quot;,\n                    \&quot;value\&quot;: 12,\n                    \&quot;textStyle\&quot;: {\n                        \&quot;normal\&quot;: {\n                            \&quot;color\&quot;: \&quot;rgb(99,14,104)\&quot;\n                        }\n                    }\n                },\n                {\n                    \&quot;name\&quot;: \&quot;\\u5e93\\u5b58\&quot;,\n                    \&quot;value\&quot;: 12,\n                    \&quot;textStyle\&quot;: {\n                        \&quot;normal\&quot;: {\n                            \&quot;color\&quot;: \&quot;rgb(12,160,103)\&quot;\n                        }\n                    }\n                },\n                {\n                    \&quot;name\&quot;: \&quot;\\u51b7\\u94fe\&quot;,\n                    \&quot;value\&quot;: 12,\n                    \&quot;textStyle\&quot;: {\n                        \&quot;normal\&quot;: {\n                            \&quot;color\&quot;: \&quot;rgb(134,124,102)\&quot;\n                        }\n                    }\n                },\n                {\n                    \&quot;name\&quot;: \&quot;\\u50a8\\u8fd0\&quot;,\n                    \&quot;value\&quot;: 12,\n                    \&quot;textStyle\&quot;: {\n                        \&quot;normal\&quot;: {\n                            \&quot;color\&quot;: \&quot;rgb(100,47,65)\&quot;\n                        }\n                    }\n                },\n                {\n                    \&quot;name\&quot;: \&quot;\\u519c\\u8d85\&quot;,\n                    \&quot;value\&quot;: 12,\n                    \&quot;textStyle\&quot;: {\n                        \&quot;normal\&quot;: {\n                            \&quot;color\&quot;: \&quot;rgb(86,16,117)\&quot;\n                        }\n                    }\n                },\n                {\n                    \&quot;name\&quot;: \&quot;\\u519c\\u4f01\\u7b49\&quot;,\n                    \&quot;value\&quot;: 12,\n                    \&quot;textStyle\&quot;: {\n                        \&quot;normal\&quot;: {\n                            \&quot;color\&quot;: \&quot;rgb(126,64,52)\&quot;\n                        }\n                    }\n                },\n                {\n                    \&quot;name\&quot;: \&quot;\\u76f4\\u9500\\u7f51\&quot;,\n                    \&quot;value\&quot;: 12,\n                    \&quot;textStyle\&quot;: {\n                        \&quot;normal\&quot;: {\n                            \&quot;color\&quot;: \&quot;rgb(39,7,73)\&quot;\n                        }\n                    }\n                },\n                {\n                    \&quot;name\&quot;: \&quot;\\u6c11\\u65cf\&quot;,\n                    \&quot;value\&quot;: 12,\n                    \&quot;textStyle\&quot;: {\n                        \&quot;normal\&quot;: {\n                            \&quot;color\&quot;: \&quot;rgb(30,157,29)\&quot;\n                        }\n                    }\n                },\n                {\n                    \&quot;name\&quot;: \&quot;\\u6587\\u5316\\u6559\\u80b2\&quot;,\n                    \&quot;value\&quot;: 12,\n                    \&quot;textStyle\&quot;: {\n                        \&quot;normal\&quot;: {\n                            \&quot;color\&quot;: \&quot;rgb(87,90,89)\&quot;\n                        }\n                    }\n                },\n                {\n                    \&quot;name\&quot;: \&quot;\\u8fdb\\u6821\\u56ed\&quot;,\n                    \&quot;value\&quot;: 12,\n                    \&quot;textStyle\&quot;: {\n                        \&quot;normal\&quot;: {\n                            \&quot;color\&quot;: \&quot;rgb(119,40,30)\&quot;\n                        }\n                    }\n                },\n                {\n                    \&quot;name\&quot;: \&quot;\\u516c\\u4f17\&quot;,\n                    \&quot;value\&quot;: 12,\n                    \&quot;textStyle\&quot;: {\n                        \&quot;normal\&quot;: {\n                            \&quot;color\&quot;: \&quot;rgb(83,2,77)\&quot;\n                        }\n                    }\n                },\n                {\n                    \&quot;name\&quot;: \&quot;\\u4e2d\\u5c0f\\u5b66\\u751f\&quot;,\n                    \&quot;value\&quot;: 12,\n                    \&quot;textStyle\&quot;: {\n                        \&quot;normal\&quot;: {\n                            \&quot;color\&quot;: \&quot;rgb(18,26,88)\&quot;\n                        }\n                    }\n                },\n                {\n                    \&quot;name\&quot;: \&quot;\\u519c\\u4e8b\&quot;,\n                    \&quot;value\&quot;: 12,\n                    \&quot;textStyle\&quot;: {\n                        \&quot;normal\&quot;: {\n                            \&quot;color\&quot;: \&quot;rgb(75,9,70)\&quot;\n                        }\n                    }\n                },\n                {\n                    \&quot;name\&quot;: \&quot;\\u91c7\\u7528\&quot;,\n                    \&quot;value\&quot;: 12,\n                    \&quot;textStyle\&quot;: {\n                        \&quot;normal\&quot;: {\n                            \&quot;color\&quot;: \&quot;rgb(155,75,50)\&quot;\n                        }\n                    }\n                },\n                {\n                    \&quot;name\&quot;: \&quot;\\u6539\\u8fdb\&quot;,\n                    \&quot;value\&quot;: 12,\n                    \&quot;textStyle\&quot;: {\n                        \&quot;normal\&quot;: {\n                            \&quot;color\&quot;: \&quot;rgb(97,87,67)\&quot;\n                        }\n                    }\n                },\n                {\n                    \&quot;name\&quot;: \&quot;\\u624b\\u6bb5\&quot;,\n                    \&quot;value\&quot;: 12,\n                    \&quot;textStyle\&quot;: {\n                        \&quot;normal\&quot;: {\n                            \&quot;color\&quot;: \&quot;rgb(63,31,32)\&quot;\n                        }\n                    }\n                },\n                {\n                    \&quot;name\&quot;: \&quot;\\u670d\\u52a1\\u7f51\\u7edc\&quot;,\n                    \&quot;value\&quot;: 12,\n                    \&quot;textStyle\&quot;: {\n                        \&quot;normal\&quot;: {\n                            \&quot;color\&quot;: \&quot;rgb(117,17,109)\&quot;\n                        }\n                    }\n                },\n                {\n                    \&quot;name\&quot;: \&quot;\\u5143\\u7d20\&quot;,\n                    \&quot;value\&quot;: 12,\n                    \&quot;textStyle\&quot;: {\n                        \&quot;normal\&quot;: {\n                            \&quot;color\&quot;: \&quot;rgb(71,46,107)\&quot;\n                        }\n                    }\n                },\n                {\n                    \&quot;name\&quot;: \&quot;\\u878d\\u5165\&quot;,\n                    \&quot;value\&quot;: 12,\n                    \&quot;textStyle\&quot;: {\n                        \&quot;normal\&quot;: {\n                            \&quot;color\&quot;: \&quot;rgb(146,34,126)\&quot;\n                        }\n                    }\n                },\n                {\n                    \&quot;name\&quot;: \&quot;\\u827a\\u672f\&quot;,\n                    \&quot;value\&quot;: 12,\n                    \&quot;textStyle\&quot;: {\n                        \&quot;normal\&quot;: {\n                            \&quot;color\&quot;: \&quot;rgb(126,155,88)\&quot;\n                        }\n                    }\n                },\n                {\n                    \&quot;name\&quot;: \&quot;\\u666f\\u89c2\&quot;,\n                    \&quot;value\&quot;: 12,\n                    \&quot;textStyle\&quot;: {\n                        \&quot;normal\&quot;: {\n                            \&quot;color\&quot;: \&quot;rgb(7,54,32)\&quot;\n                        }\n                    }\n                },\n                {\n                    \&quot;name\&quot;: \&quot;\\u9633\\u53f0\&quot;,\n                    \&quot;value\&quot;: 12,\n                    \&quot;textStyle\&quot;: {\n                        \&quot;normal\&quot;: {\n                            \&quot;color\&quot;: \&quot;rgb(49,68,51)\&quot;\n                        }\n                    }\n                },\n                {\n                    \&quot;name\&quot;: \&quot;\\u519c\\u827a\&quot;,\n                    \&quot;value\&quot;: 12,\n                    \&quot;textStyle\&quot;: {\n                        \&quot;normal\&quot;: {\n                            \&quot;color\&quot;: \&quot;rgb(129,159,42)\&quot;\n                        }\n                    }\n                },\n                {\n                    \&quot;name\&quot;: \&quot;\\u5927\\u57ce\\u5e02\&quot;,\n                    \&quot;value\&quot;: 12,\n                    \&quot;textStyle\&quot;: {\n                        \&quot;normal\&quot;: {\n                            \&quot;color\&quot;: \&quot;rgb(16,153,36)\&quot;\n                        }\n                    }\n                },\n                {\n                    \&quot;name\&quot;: \&quot;\\u90ca\\u533a\&quot;,\n                    \&quot;value\&quot;: 12,\n                    \&quot;textStyle\&quot;: {\n                        \&quot;normal\&quot;: {\n                            \&quot;color\&quot;: \&quot;rgb(47,38,128)\&quot;\n                        }\n                    }\n                },\n                {\n                    \&quot;name\&quot;: \&quot;\\u5de5\\u5382\\u5316\&quot;,\n                    \&quot;value\&quot;: 12,\n                    \&quot;textStyle\&quot;: {\n                        \&quot;normal\&quot;: {\n                            \&quot;color\&quot;: \&quot;rgb(25,100,110)\&quot;\n                        }\n                    }\n                },\n                {\n                    \&quot;name\&quot;: \&quot;\\u7acb\\u4f53\\u5316\&quot;,\n                    \&quot;value\&quot;: 12,\n                    \&quot;textStyle\&quot;: {\n                        \&quot;normal\&quot;: {\n                            \&quot;color\&quot;: \&quot;rgb(40,127,73)\&quot;\n                        }\n                    }\n                },\n                {\n                    \&quot;name\&quot;: \&quot;\\u4e2a\\u6027\\u5316\&quot;,\n                    \&quot;value\&quot;: 12,\n                    \&quot;textStyle\&quot;: {\n                        \&quot;normal\&quot;: {\n                            \&quot;color\&quot;: \&quot;rgb(70,114,15)\&quot;\n                        }\n                    }\n                },\n                {\n                    \&quot;name\&quot;: \&quot;\\u4f17\\u7b79\&quot;,\n                    \&quot;value\&quot;: 12,\n                    \&quot;textStyle\&quot;: {\n                        \&quot;normal\&quot;: {\n                            \&quot;color\&quot;: \&quot;rgb(37,143,130)\&quot;\n                        }\n                    }\n                },\n                {\n                    \&quot;name\&quot;: \&quot;\\u57ce\\u4e61\\u89c4\\u5212\&quot;,\n                    \&quot;value\&quot;: 12,\n                    \&quot;textStyle\&quot;: {\n                        \&quot;normal\&quot;: {\n                            \&quot;color\&quot;: \&quot;rgb(160,111,44)\&quot;\n                        }\n                    }\n                },\n                {\n                    \&quot;name\&quot;: \&quot;\\u7a7a\\u95f4\\u5e03\\u5c40\&quot;,\n                    \&quot;value\&quot;: 12,\n                    \&quot;textStyle\&quot;: {\n                        \&quot;normal\&quot;: {\n                            \&quot;color\&quot;: \&quot;rgb(132,23,1)\&quot;\n                        }\n                    }\n                },\n                {\n                    \&quot;name\&quot;: \&quot;\\u529f\\u80fd\\u5b9a\\u4f4d\&quot;,\n                    \&quot;value\&quot;: 12,\n                    \&quot;textStyle\&quot;: {\n                        \&quot;normal\&quot;: {\n                            \&quot;color\&quot;: \&quot;rgb(123,117,76)\&quot;\n                        }\n                    }\n                },\n                {\n                    \&quot;name\&quot;: \&quot;\\u670d\\u52a1\\u4f53\\u7cfb\&quot;,\n                    \&quot;value\&quot;: 12,\n                    \&quot;textStyle\&quot;: {\n                        \&quot;normal\&quot;: {\n                            \&quot;color\&quot;: \&quot;rgb(98,114,7)\&quot;\n                        }\n                    }\n                },\n                {\n                    \&quot;name\&quot;: \&quot;\\u4e00\\u4e1a\&quot;,\n                    \&quot;value\&quot;: 12,\n                    \&quot;textStyle\&quot;: {\n                        \&quot;normal\&quot;: {\n                            \&quot;color\&quot;: \&quot;rgb(156,18,119)\&quot;\n                        }\n                    }\n                },\n                {\n                    \&quot;name\&quot;: \&quot;\\u624b\\u5de5\\u827a\\u54c1\&quot;,\n                    \&quot;value\&quot;: 12,\n                    \&quot;textStyle\&quot;: {\n                        \&quot;normal\&quot;: {\n                            \&quot;color\&quot;: \&quot;rgb(49,111,95)\&quot;\n                        }\n                    }\n                },\n                {\n                    \&quot;name\&quot;: \&quot;\\u571f\\u7279\\u4ea7\\u54c1\&quot;,\n                    \&quot;value\&quot;: 12,\n                    \&quot;textStyle\&quot;: {\n                        \&quot;normal\&quot;: {\n                            \&quot;color\&quot;: \&quot;rgb(29,23,21)\&quot;\n                        }\n                    }\n                },\n                {\n                    \&quot;name\&quot;: \&quot;\\u519c\\u4e1a\\u79d1\\u7814\&quot;,\n                    \&quot;value\&quot;: 12,\n                    \&quot;textStyle\&quot;: {\n                        \&quot;normal\&quot;: {\n                            \&quot;color\&quot;: \&quot;rgb(158,21,116)\&quot;\n                        }\n                    }\n                },\n                {\n                    \&quot;name\&quot;: \&quot;\\u52a1\\u5de5\&quot;,\n                    \&quot;value\&quot;: 12,\n                    \&quot;textStyle\&quot;: {\n                        \&quot;normal\&quot;: {\n                            \&quot;color\&quot;: \&quot;rgb(82,60,54)\&quot;\n                        }\n                    }\n                },\n                {\n                    \&quot;name\&quot;: \&quot;\\u7ecf\\u5546\&quot;,\n                    \&quot;value\&quot;: 12,\n                    \&quot;textStyle\&quot;: {\n                        \&quot;normal\&quot;: {\n                            \&quot;color\&quot;: \&quot;rgb(142,83,128)\&quot;\n                        }\n                    }\n                },\n                {\n                    \&quot;name\&quot;: \&quot;\\u8f6c\\u4ea4\&quot;,\n                    \&quot;value\&quot;: 12,\n                    \&quot;textStyle\&quot;: {\n                        \&quot;normal\&quot;: {\n                            \&quot;color\&quot;: \&quot;rgb(82,139,58)\&quot;\n                        }\n                    }\n                },\n                {\n                    \&quot;name\&quot;: \&quot;\\u7ba1\\u62a4\&quot;,\n                    \&quot;value\&quot;: 12,\n                    \&quot;textStyle\&quot;: {\n                        \&quot;normal\&quot;: {\n                            \&quot;color\&quot;: \&quot;rgb(77,89,94)\&quot;\n                        }\n                    }\n                },\n                {\n                    \&quot;name\&quot;: \&quot;\\u8054\\u5408\\u793e\&quot;,\n                    \&quot;value\&quot;: 12,\n                    \&quot;textStyle\&quot;: {\n                        \&quot;normal\&quot;: {\n                            \&quot;color\&quot;: \&quot;rgb(91,157,156)\&quot;\n                        }\n                    }\n                },\n                {\n                    \&quot;name\&quot;: \&quot;\\u6d41\\u5411\&quot;,\n                    \&quot;value\&quot;: 12,\n                    \&quot;textStyle\&quot;: {\n                        \&quot;normal\&quot;: {\n                            \&quot;color\&quot;: \&quot;rgb(109,4,112)\&quot;\n                        }\n                    }\n                },\n                {\n                    \&quot;name\&quot;: \&quot;\\u6797\\u4e1a\&quot;,\n                    \&quot;value\&quot;: 12,\n                    \&quot;textStyle\&quot;: {\n                        \&quot;normal\&quot;: {\n                            \&quot;color\&quot;: \&quot;rgb(83,6,32)\&quot;\n                        }\n                    }\n                },\n                {\n                    \&quot;name\&quot;: \&quot;\\u8d44\\u6e90\\u914d\\u7f6e\&quot;,\n                    \&quot;value\&quot;: 12,\n                    \&quot;textStyle\&quot;: {\n                        \&quot;normal\&quot;: {\n                            \&quot;color\&quot;: \&quot;rgb(88,2,84)\&quot;\n                        }\n                    }\n                },\n                {\n                    \&quot;name\&quot;: \&quot;\\u56fd\\u9645\&quot;,\n                    \&quot;value\&quot;: 12,\n                    \&quot;textStyle\&quot;: {\n                        \&quot;normal\&quot;: {\n                            \&quot;color\&quot;: \&quot;rgb(55,82,75)\&quot;\n                        }\n                    }\n                },\n                {\n                    \&quot;name\&quot;: \&quot;\\u57a6\\u5730\&quot;,\n                    \&quot;value\&quot;: 12,\n                    \&quot;textStyle\&quot;: {\n                        \&quot;normal\&quot;: {\n                            \&quot;color\&quot;: \&quot;rgb(131,92,145)\&quot;\n                        }\n                    }\n                },\n                {\n                    \&quot;name\&quot;: \&quot;\\u5168\\u56fd\\u6027\&quot;,\n                    \&quot;value\&quot;: 12,\n                    \&quot;textStyle\&quot;: {\n                        \&quot;normal\&quot;: {\n                            \&quot;color\&quot;: \&quot;rgb(54,34,31)\&quot;\n                        }\n                    }\n                },\n                {\n                    \&quot;name\&quot;: \&quot;\\u533a\\u57df\\u6027\&quot;,\n                    \&quot;value\&quot;: 12,\n                    \&quot;textStyle\&quot;: {\n                        \&quot;normal\&quot;: {\n                            \&quot;color\&quot;: \&quot;rgb(46,8,151)\&quot;\n                        }\n                    }\n                },\n                {\n                    \&quot;name\&quot;: \&quot;\\u793e\\u533a\\u670d\\u52a1\&quot;,\n                    \&quot;value\&quot;: 12,\n                    \&quot;textStyle\&quot;: {\n                        \&quot;normal\&quot;: {\n                            \&quot;color\&quot;: \&quot;rgb(50,11,136)\&quot;\n                        }\n                    }\n                },\n                {\n                    \&quot;name\&quot;: \&quot;\\u804c\\u80fd\&quot;,\n                    \&quot;value\&quot;: 12,\n                    \&quot;textStyle\&quot;: {\n                        \&quot;normal\&quot;: {\n                            \&quot;color\&quot;: \&quot;rgb(48,62,79)\&quot;\n                        }\n                    }\n                },\n                {\n                    \&quot;name\&quot;: \&quot;\\u79fb\\u4ea4\&quot;,\n                    \&quot;value\&quot;: 12,\n                    \&quot;textStyle\&quot;: {\n                        \&quot;normal\&quot;: {\n                            \&quot;color\&quot;: \&quot;rgb(98,134,129)\&quot;\n                        }\n                    }\n                },\n                {\n                    \&quot;name\&quot;: \&quot;\\u62c6\\u501f\&quot;,\n                    \&quot;value\&quot;: 12,\n                    \&quot;textStyle\&quot;: {\n                        \&quot;normal\&quot;: {\n                            \&quot;color\&quot;: \&quot;rgb(156,0,150)\&quot;\n                        }\n                    }\n                },\n                {\n                    \&quot;name\&quot;: \&quot;\\u4f01\\u4e1a\\u5316\&quot;,\n                    \&quot;value\&quot;: 12,\n                    \&quot;textStyle\&quot;: {\n                        \&quot;normal\&quot;: {\n                            \&quot;color\&quot;: \&quot;rgb(44,145,41)\&quot;\n                        }\n                    }\n                },\n                {\n                    \&quot;name\&quot;: \&quot;\\u56db\\u8352\&quot;,\n                    \&quot;value\&quot;: 12,\n                    \&quot;textStyle\&quot;: {\n                        \&quot;normal\&quot;: {\n                            \&quot;color\&quot;: \&quot;rgb(78,62,65)\&quot;\n                        }\n                    }\n                },\n                {\n                    \&quot;name\&quot;: \&quot;\\u591a\\u79cd\\u7ecf\\u8425\&quot;,\n                    \&quot;value\&quot;: 12,\n                    \&quot;textStyle\&quot;: {\n                        \&quot;normal\&quot;: {\n                            \&quot;color\&quot;: \&quot;rgb(82,48,82)\&quot;\n                        }\n                    }\n                },\n                {\n                    \&quot;name\&quot;: \&quot;\\u73af\\u5883\\u6cbb\\u7406\&quot;,\n                    \&quot;value\&quot;: 12,\n                    \&quot;textStyle\&quot;: {\n                        \&quot;normal\&quot;: {\n                            \&quot;color\&quot;: \&quot;rgb(43,34,142)\&quot;\n                        }\n                    }\n                },\n                {\n                    \&quot;name\&quot;: \&quot;\\u540c\\u7b49\\u5bf9\\u5f85\&quot;,\n                    \&quot;value\&quot;: 12,\n                    \&quot;textStyle\&quot;: {\n                        \&quot;normal\&quot;: {\n                            \&quot;color\&quot;: \&quot;rgb(122,80,140)\&quot;\n                        }\n                    }\n                },\n                {\n                    \&quot;name\&quot;: \&quot;\\u4f9d\\u6cd5\\u529e\\u7406\&quot;,\n                    \&quot;value\&quot;: 12,\n                    \&quot;textStyle\&quot;: {\n                        \&quot;normal\&quot;: {\n                            \&quot;color\&quot;: \&quot;rgb(131,64,81)\&quot;\n                        }\n                    }\n                },\n                {\n                    \&quot;name\&quot;: \&quot;\\u624b\\u7eed\&quot;,\n                    \&quot;value\&quot;: 12,\n                    \&quot;textStyle\&quot;: {\n                        \&quot;normal\&quot;: {\n                            \&quot;color\&quot;: \&quot;rgb(137,84,61)\&quot;\n                        }\n                    }\n                },\n                {\n                    \&quot;name\&quot;: \&quot;\\u5546\\u4e1a\\u5316\&quot;,\n                    \&quot;value\&quot;: 12,\n                    \&quot;textStyle\&quot;: {\n                        \&quot;normal\&quot;: {\n                            \&quot;color\&quot;: \&quot;rgb(44,49,92)\&quot;\n                        }\n                    }\n                },\n                {\n                    \&quot;name\&quot;: \&quot;\\u5916\\u5546\\u6295\\u8d44\&quot;,\n                    \&quot;value\&quot;: 12,\n                    \&quot;textStyle\&quot;: {\n                        \&quot;normal\&quot;: {\n                            \&quot;color\&quot;: \&quot;rgb(111,0,128)\&quot;\n                        }\n                    }\n                },\n                {\n                    \&quot;name\&quot;: \&quot;\\u5341\\u4e94\&quot;,\n                    \&quot;value\&quot;: 12,\n                    \&quot;textStyle\&quot;: {\n                        \&quot;normal\&quot;: {\n                            \&quot;color\&quot;: \&quot;rgb(20,69,112)\&quot;\n                        }\n                    }\n                },\n                {\n                    \&quot;name\&quot;: \&quot;\\u5e73\\u7b49\\u4e92\\u5229\&quot;,\n                    \&quot;value\&quot;: 12,\n                    \&quot;textStyle\&quot;: {\n                        \&quot;normal\&quot;: {\n                            \&quot;color\&quot;: \&quot;rgb(149,136,43)\&quot;\n                        }\n                    }\n                },\n                {\n                    \&quot;name\&quot;: \&quot;\\u6536\\u8d2d\\u4ef7\\u683c\&quot;,\n                    \&quot;value\&quot;: 12,\n                    \&quot;textStyle\&quot;: {\n                        \&quot;normal\&quot;: {\n                            \&quot;color\&quot;: \&quot;rgb(80,159,19)\&quot;\n                        }\n                    }\n                },\n                {\n                    \&quot;name\&quot;: \&quot;\\u6280\\u672f\\u5f00\\u53d1\&quot;,\n                    \&quot;value\&quot;: 12,\n                    \&quot;textStyle\&quot;: {\n                        \&quot;normal\&quot;: {\n                            \&quot;color\&quot;: \&quot;rgb(89,13,110)\&quot;\n                        }\n                    }\n                },\n                {\n                    \&quot;name\&quot;: \&quot;\\u5341\\u516d\&quot;,\n                    \&quot;value\&quot;: 12,\n                    \&quot;textStyle\&quot;: {\n                        \&quot;normal\&quot;: {\n                            \&quot;color\&quot;: \&quot;rgb(131,156,21)\&quot;\n                        }\n                    }\n                },\n                {\n                    \&quot;name\&quot;: \&quot;\\u4ea7\\u6743\\u5236\\u5ea6\&quot;,\n                    \&quot;value\&quot;: 12,\n                    \&quot;textStyle\&quot;: {\n                        \&quot;normal\&quot;: {\n                            \&quot;color\&quot;: \&quot;rgb(67,53,78)\&quot;\n                        }\n                    }\n                },\n                {\n                    \&quot;name\&quot;: \&quot;\\u786e\\u6743\&quot;,\n                    \&quot;value\&quot;: 12,\n                    \&quot;textStyle\&quot;: {\n                        \&quot;normal\&quot;: {\n                            \&quot;color\&quot;: \&quot;rgb(73,13,24)\&quot;\n                        }\n                    }\n                },\n                {\n                    \&quot;name\&quot;: \&quot;\\u9881\\u8bc1\&quot;,\n                    \&quot;value\&quot;: 12,\n                    \&quot;textStyle\&quot;: {\n                        \&quot;normal\&quot;: {\n                            \&quot;color\&quot;: \&quot;rgb(53,83,141)\&quot;\n                        }\n                    }\n                },\n                {\n                    \&quot;name\&quot;: \&quot;\\u6298\\u80a1\&quot;,\n                    \&quot;value\&quot;: 12,\n                    \&quot;textStyle\&quot;: {\n                        \&quot;normal\&quot;: {\n                            \&quot;color\&quot;: \&quot;rgb(8,11,104)\&quot;\n                        }\n                    }\n                },\n                {\n                    \&quot;name\&quot;: \&quot;\\u672c\\u884c\\u653f\\u533a\\u57df\&quot;,\n                    \&quot;value\&quot;: 12,\n                    \&quot;textStyle\&quot;: {\n                        \&quot;normal\&quot;: {\n                            \&quot;color\&quot;: \&quot;rgb(123,148,144)\&quot;\n                        }\n                    }\n                },\n                {\n                    \&quot;name\&quot;: \&quot;\\u519c\\u7528\\u5730\&quot;,\n                    \&quot;value\&quot;: 12,\n                    \&quot;textStyle\&quot;: {\n                        \&quot;normal\&quot;: {\n                            \&quot;color\&quot;: \&quot;rgb(14,55,150)\&quot;\n                        }\n                    }\n                },\n                {\n                    \&quot;name\&quot;: \&quot;\\u57fa\\u51c6\&quot;,\n                    \&quot;value\&quot;: 12,\n                    \&quot;textStyle\&quot;: {\n                        \&quot;normal\&quot;: {\n                            \&quot;color\&quot;: \&quot;rgb(7,2,1)\&quot;\n                        }\n                    }\n                },\n                {\n                    \&quot;name\&quot;: \&quot;\\u5730\\u4ef7\&quot;,\n                    \&quot;value\&quot;: 12,\n                    \&quot;textStyle\&quot;: {\n                        \&quot;normal\&quot;: {\n                            \&quot;color\&quot;: \&quot;rgb(74,109,77)\&quot;\n                        }\n                    }\n                },\n                {\n                    \&quot;name\&quot;: \&quot;\\u53c2\\u8003\&quot;,\n                    \&quot;value\&quot;: 12,\n                    \&quot;textStyle\&quot;: {\n                        \&quot;normal\&quot;: {\n                            \&quot;color\&quot;: \&quot;rgb(32,147,81)\&quot;\n                        }\n                    }\n                },\n                {\n                    \&quot;name\&quot;: \&quot;\\u4f9d\\u636e\&quot;,\n                    \&quot;value\&quot;: 12,\n                    \&quot;textStyle\&quot;: {\n                        \&quot;normal\&quot;: {\n                            \&quot;color\&quot;: \&quot;rgb(75,147,46)\&quot;\n                        }\n                    }\n                },\n                {\n                    \&quot;name\&quot;: \&quot;\\u6797\\u5730\&quot;,\n                    \&quot;value\&quot;: 12,\n                    \&quot;textStyle\&quot;: {\n                        \&quot;normal\&quot;: {\n                            \&quot;color\&quot;: \&quot;rgb(78,75,120)\&quot;\n                        }\n                    }\n                },\n                {\n                    \&quot;name\&quot;: \&quot;\\u51e1\\u662f\&quot;,\n                    \&quot;value\&quot;: 12,\n                    \&quot;textStyle\&quot;: {\n                        \&quot;normal\&quot;: {\n                            \&quot;color\&quot;: \&quot;rgb(43,27,132)\&quot;\n                        }\n                    }\n                },\n                {\n                    \&quot;name\&quot;: \&quot;\\u8d22\\u653f\\u6295\\u5165\&quot;,\n                    \&quot;value\&quot;: 12,\n                    \&quot;textStyle\&quot;: {\n                        \&quot;normal\&quot;: {\n                            \&quot;color\&quot;: \&quot;rgb(6,47,106)\&quot;\n                        }\n                    }\n                },\n                {\n                    \&quot;name\&quot;: \&quot;\\u7ecf\\u8425\\u8005\&quot;,\n                    \&quot;value\&quot;: 12,\n                    \&quot;textStyle\&quot;: {\n                        \&quot;normal\&quot;: {\n                            \&quot;color\&quot;: \&quot;rgb(146,106,31)\&quot;\n                        }\n                    }\n                },\n                {\n                    \&quot;name\&quot;: \&quot;\\u80a1\\u4efd\&quot;,\n                    \&quot;value\&quot;: 12,\n                    \&quot;textStyle\&quot;: {\n                        \&quot;normal\&quot;: {\n                            \&quot;color\&quot;: \&quot;rgb(159,93,19)\&quot;\n                        }\n                    }\n                },\n                {\n                    \&quot;name\&quot;: \&quot;\\u5206\\u914d\\u673a\\u5236\&quot;,\n                    \&quot;value\&quot;: 12,\n                    \&quot;textStyle\&quot;: {\n                        \&quot;normal\&quot;: {\n                            \&quot;color\&quot;: \&quot;rgb(128,157,54)\&quot;\n                        }\n                    }\n                },\n                {\n                    \&quot;name\&quot;: \&quot;\\u5341\\u4e03\&quot;,\n                    \&quot;value\&quot;: 12,\n                    \&quot;textStyle\&quot;: {\n                        \&quot;normal\&quot;: {\n                            \&quot;color\&quot;: \&quot;rgb(152,91,160)\&quot;\n                        }\n                    }\n                },\n                {\n                    \&quot;name\&quot;: \&quot;\\u5c97\\u4f4d\&quot;,\n                    \&quot;value\&quot;: 12,\n                    \&quot;textStyle\&quot;: {\n                        \&quot;normal\&quot;: {\n                            \&quot;color\&quot;: \&quot;rgb(42,121,75)\&quot;\n                        }\n                    }\n                },\n                {\n                    \&quot;name\&quot;: \&quot;\\u7ecf\\u8425\\u89c4\\u6a21\&quot;,\n                    \&quot;value\&quot;: 12,\n                    \&quot;textStyle\&quot;: {\n                        \&quot;normal\&quot;: {\n                            \&quot;color\&quot;: \&quot;rgb(149,159,72)\&quot;\n                        }\n                    }\n                },\n                {\n                    \&quot;name\&quot;: \&quot;\\u8054\\u519c\\u5e26\&quot;,\n                    \&quot;value\&quot;: 12,\n                    \&quot;textStyle\&quot;: {\n                        \&quot;normal\&quot;: {\n                            \&quot;color\&quot;: \&quot;rgb(37,66,14)\&quot;\n                        }\n                    }\n                },\n                {\n                    \&quot;name\&quot;: \&quot;\\u5b9e\\u7269\&quot;,\n                    \&quot;value\&quot;: 12,\n                    \&quot;textStyle\&quot;: {\n                        \&quot;normal\&quot;: {\n                            \&quot;color\&quot;: \&quot;rgb(120,80,28)\&quot;\n                        }\n                    }\n                },\n                {\n                    \&quot;name\&quot;: \&quot;\\u8ba1\\u79df\&quot;,\n                    \&quot;value\&quot;: 12,\n                    \&quot;textStyle\&quot;: {\n                        \&quot;normal\&quot;: {\n                            \&quot;color\&quot;: \&quot;rgb(157,11,110)\&quot;\n                        }\n                    }\n                },\n                {\n                    \&quot;name\&quot;: \&quot;\\u8d27\\u5e01\&quot;,\n                    \&quot;value\&quot;: 12,\n                    \&quot;textStyle\&quot;: {\n                        \&quot;normal\&quot;: {\n                            \&quot;color\&quot;: \&quot;rgb(124,141,105)\&quot;\n                        }\n                    }\n                },\n                {\n                    \&quot;name\&quot;: \&quot;\\u8ba1\\u4ef7\&quot;,\n                    \&quot;value\&quot;: 12,\n                    \&quot;textStyle\&quot;: {\n                        \&quot;normal\&quot;: {\n                            \&quot;color\&quot;: \&quot;rgb(65,70,118)\&quot;\n                        }\n                    }\n                },\n                {\n                    \&quot;name\&quot;: \&quot;\\u519c\\u5730\&quot;,\n                    \&quot;value\&quot;: 12,\n                    \&quot;textStyle\&quot;: {\n                        \&quot;normal\&quot;: {\n                            \&quot;color\&quot;: \&quot;rgb(83,147,47)\&quot;\n                        }\n                    }\n                },\n                {\n                    \&quot;name\&quot;: \&quot;\\u4fdd\\u969c\\u91d1\&quot;,\n                    \&quot;value\&quot;: 12,\n                    \&quot;textStyle\&quot;: {\n                        \&quot;normal\&quot;: {\n                            \&quot;color\&quot;: \&quot;rgb(73,57,111)\&quot;\n                        }\n                    }\n                },\n                {\n                    \&quot;name\&quot;: \&quot;\\u5951\\u7ea6\&quot;,\n                    \&quot;value\&quot;: 12,\n                    \&quot;textStyle\&quot;: {\n                        \&quot;normal\&quot;: {\n                            \&quot;color\&quot;: \&quot;rgb(51,159,21)\&quot;\n                        }\n                    }\n                },\n                {\n                    \&quot;name\&quot;: \&quot;\\u610f\\u8bc6\&quot;,\n                    \&quot;value\&quot;: 12,\n                    \&quot;textStyle\&quot;: {\n                        \&quot;normal\&quot;: {\n                            \&quot;color\&quot;: \&quot;rgb(90,79,61)\&quot;\n                        }\n                    }\n                },\n                {\n                    \&quot;name\&quot;: \&quot;\\u8bc4\\u7ea7\&quot;,\n                    \&quot;value\&quot;: 12,\n                    \&quot;textStyle\&quot;: {\n                        \&quot;normal\&quot;: {\n                            \&quot;color\&quot;: \&quot;rgb(98,91,42)\&quot;\n                        }\n                    }\n                },\n                {\n                    \&quot;name\&quot;: \&quot;\\u63a8\\u884c\&quot;,\n                    \&quot;value\&quot;: 12,\n                    \&quot;textStyle\&quot;: {\n                        \&quot;normal\&quot;: {\n                            \&quot;color\&quot;: \&quot;rgb(130,72,108)\&quot;\n                        }\n                    }\n                },\n                {\n                    \&quot;name\&quot;: \&quot;\\u6587\\u672c\&quot;,\n                    \&quot;value\&quot;: 12,\n                    \&quot;textStyle\&quot;: {\n                        \&quot;normal\&quot;: {\n                            \&quot;color\&quot;: \&quot;rgb(139,14,54)\&quot;\n                        }\n                    }\n                },\n                {\n                    \&quot;name\&quot;: \&quot;\\u4f9d\\u6cd5\\u6253\\u51fb\&quot;,\n                    \&quot;value\&quot;: 12,\n                    \&quot;textStyle\&quot;: {\n                        \&quot;normal\&quot;: {\n                            \&quot;color\&quot;: \&quot;rgb(95,123,38)\&quot;\n                        }\n                    }\n                },\n                {\n                    \&quot;name\&quot;: \&quot;\\u6b3a\\u8bc8\&quot;,\n                    \&quot;value\&quot;: 12,\n                    \&quot;textStyle\&quot;: {\n                        \&quot;normal\&quot;: {\n                            \&quot;color\&quot;: \&quot;rgb(32,83,58)\&quot;\n                        }\n                    }\n                },\n                {\n                    \&quot;name\&quot;: \&quot;\\u8fdd\\u6cd5\\u884c\\u4e3a\&quot;,\n                    \&quot;value\&quot;: 12,\n                    \&quot;textStyle\&quot;: {\n                        \&quot;normal\&quot;: {\n                            \&quot;color\&quot;: \&quot;rgb(46,98,13)\&quot;\n                        }\n                    }\n                },\n                {\n                    \&quot;name\&quot;: \&quot;\\u5c65\\u7ea6\&quot;,\n                    \&quot;value\&quot;: 12,\n                    \&quot;textStyle\&quot;: {\n                        \&quot;normal\&quot;: {\n                            \&quot;color\&quot;: \&quot;rgb(80,107,15)\&quot;\n                        }\n                    }\n                },\n                {\n                    \&quot;name\&quot;: \&quot;\\u76d1\\u7763\&quot;,\n                    \&quot;value\&quot;: 12,\n                    \&quot;textStyle\&quot;: {\n                        \&quot;normal\&quot;: {\n                            \&quot;color\&quot;: \&quot;rgb(106,151,104)\&quot;\n                        }\n                    }\n                },\n                {\n                    \&quot;name\&quot;: \&quot;\\u7ea0\\u7eb7\&quot;,\n                    \&quot;value\&quot;: 12,\n                    \&quot;textStyle\&quot;: {\n                        \&quot;normal\&quot;: {\n                            \&quot;color\&quot;: \&quot;rgb(39,87,27)\&quot;\n                        }\n                    }\n                },\n                {\n                    \&quot;name\&quot;: \&quot;\\u8c03\\u89e3\&quot;,\n                    \&quot;value\&quot;: 12,\n                    \&quot;textStyle\&quot;: {\n                        \&quot;normal\&quot;: {\n                            \&quot;color\&quot;: \&quot;rgb(48,68,37)\&quot;\n                        }\n                    }\n                },\n                {\n                    \&quot;name\&quot;: \&quot;\\u4ef2\\u88c1\&quot;,\n                    \&quot;value\&quot;: 12,\n                    \&quot;textStyle\&quot;: {\n                        \&quot;normal\&quot;: {\n                            \&quot;color\&quot;: \&quot;rgb(54,37,67)\&quot;\n                        }\n                    }\n                },\n                {\n                    \&quot;name\&quot;: \&quot;\\u5408\\u6cd5\\u6743\\u76ca\&quot;,\n                    \&quot;value\&quot;: 12,\n                    \&quot;textStyle\&quot;: {\n                        \&quot;normal\&quot;: {\n                            \&quot;color\&quot;: \&quot;rgb(36,47,31)\&quot;\n                        }\n                    }\n                },\n                {\n                    \&quot;name\&quot;: \&quot;\\u6280\\u672f\\u652f\\u6301\&quot;,\n                    \&quot;value\&quot;: 12,\n                    \&quot;textStyle\&quot;: {\n                        \&quot;normal\&quot;: {\n                            \&quot;color\&quot;: \&quot;rgb(112,61,8)\&quot;\n                        }\n                    }\n                },\n                {\n                    \&quot;name\&quot;: \&quot;\\u4e8c\\u5341\&quot;,\n                    \&quot;value\&quot;: 12,\n                    \&quot;textStyle\&quot;: {\n                        \&quot;normal\&quot;: {\n                            \&quot;color\&quot;: \&quot;rgb(144,9,145)\&quot;\n                        }\n                    }\n                },\n                {\n                    \&quot;name\&quot;: \&quot;\\u8d22\\u4ea7\\u6743\&quot;,\n                    \&quot;value\&quot;: 12,\n                    \&quot;textStyle\&quot;: {\n                        \&quot;normal\&quot;: {\n                            \&quot;color\&quot;: \&quot;rgb(93,153,25)\&quot;\n                        }\n                    }\n                },\n                {\n                    \&quot;name\&quot;: \&quot;\\u5c01\\u95ed\\u6027\&quot;,\n                    \&quot;value\&quot;: 12,\n                    \&quot;textStyle\&quot;: {\n                        \&quot;normal\&quot;: {\n                            \&quot;color\&quot;: \&quot;rgb(152,147,135)\&quot;\n                        }\n                    }\n                },\n                {\n                    \&quot;name\&quot;: \&quot;\\u6c11\\u4e3b\&quot;,\n                    \&quot;value\&quot;: 12,\n                    \&quot;textStyle\&quot;: {\n                        \&quot;normal\&quot;: {\n                            \&quot;color\&quot;: \&quot;rgb(40,126,158)\&quot;\n                        }\n                    }\n                },\n                {\n                    \&quot;name\&quot;: \&quot;\\u65b0\\u578b\\u519c\\u6751\&quot;,\n                    \&quot;value\&quot;: 12,\n                    \&quot;textStyle\&quot;: {\n                        \&quot;normal\&quot;: {\n                            \&quot;color\&quot;: \&quot;rgb(22,95,108)\&quot;\n                        }\n                    }\n                },\n                {\n                    \&quot;name\&quot;: \&quot;\\u4e92\\u52a9\&quot;,\n                    \&quot;value\&quot;: 12,\n                    \&quot;textStyle\&quot;: {\n                        \&quot;normal\&quot;: {\n                            \&quot;color\&quot;: \&quot;rgb(106,4,131)\&quot;\n                        }\n                    }\n                },\n                {\n                    \&quot;name\&quot;: \&quot;\\u591a\\u5c42\\u6b21\&quot;,\n                    \&quot;value\&quot;: 12,\n                    \&quot;textStyle\&quot;: {\n                        \&quot;normal\&quot;: {\n                            \&quot;color\&quot;: \&quot;rgb(101,61,122)\&quot;\n                        }\n                    }\n                },\n                {\n                    \&quot;name\&quot;: \&quot;\\u53d1\\u884c\&quot;,\n                    \&quot;value\&quot;: 12,\n                    \&quot;textStyle\&quot;: {\n                        \&quot;normal\&quot;: {\n                            \&quot;color\&quot;: \&quot;rgb(102,112,118)\&quot;\n                        }\n                    }\n                },\n                {\n                    \&quot;name\&quot;: \&quot;\\u503a\\u5238\&quot;,\n                    \&quot;value\&quot;: 12,\n                    \&quot;textStyle\&quot;: {\n                        \&quot;normal\&quot;: {\n                            \&quot;color\&quot;: \&quot;rgb(15,19,72)\&quot;\n                        }\n                    }\n                },\n                {\n                    \&quot;name\&quot;: \&quot;\\u8bc1\\u5238\\u5316\&quot;,\n                    \&quot;value\&quot;: 12,\n                    \&quot;textStyle\&quot;: {\n                        \&quot;normal\&quot;: {\n                            \&quot;color\&quot;: \&quot;rgb(76,159,96)\&quot;\n                        }\n                    }\n                },\n                {\n                    \&quot;name\&quot;: \&quot;\\u4fdd\\u5355\&quot;,\n                    \&quot;value\&quot;: 12,\n                    \&quot;textStyle\&quot;: {\n                        \&quot;normal\&quot;: {\n                            \&quot;color\&quot;: \&quot;rgb(82,108,105)\&quot;\n                        }\n                    }\n                },\n                {\n                    \&quot;name\&quot;: \&quot;\\u8bc1\\u76d1\\u4f1a\&quot;,\n                    \&quot;value\&quot;: 12,\n                    \&quot;textStyle\&quot;: {\n                        \&quot;normal\&quot;: {\n                            \&quot;color\&quot;: \&quot;rgb(26,106,13)\&quot;\n                        }\n                    }\n                },\n                {\n                    \&quot;name\&quot;: \&quot;\\u4e8c\\u5341\\u4e00\&quot;,\n                    \&quot;value\&quot;: 12,\n                    \&quot;textStyle\&quot;: {\n                        \&quot;normal\&quot;: {\n                            \&quot;color\&quot;: \&quot;rgb(130,101,104)\&quot;\n                        }\n                    }\n                },\n                {\n                    \&quot;name\&quot;: \&quot;\\u7b49\\u5230\&quot;,\n                    \&quot;value\&quot;: 12,\n                    \&quot;textStyle\&quot;: {\n                        \&quot;normal\&quot;: {\n                            \&quot;color\&quot;: \&quot;rgb(109,142,86)\&quot;\n                        }\n                    }\n                },\n                {\n                    \&quot;name\&quot;: \&quot;\\u79d1\\u7814\\u4eba\\u5458\&quot;,\n                    \&quot;value\&quot;: 12,\n                    \&quot;textStyle\&quot;: {\n                        \&quot;normal\&quot;: {\n                            \&quot;color\&quot;: \&quot;rgb(87,152,157)\&quot;\n                        }\n                    }\n                },\n                {\n                    \&quot;name\&quot;: \&quot;\\u4efb\\u804c\&quot;,\n                    \&quot;value\&quot;: 12,\n                    \&quot;textStyle\&quot;: {\n                        \&quot;normal\&quot;: {\n                            \&quot;color\&quot;: \&quot;rgb(31,33,13)\&quot;\n                        }\n                    }\n                },\n                {\n                    \&quot;name\&quot;: \&quot;\\u517c\\u804c\&quot;,\n                    \&quot;value\&quot;: 12,\n                    \&quot;textStyle\&quot;: {\n                        \&quot;normal\&quot;: {\n                            \&quot;color\&quot;: \&quot;rgb(93,49,86)\&quot;\n                        }\n                    }\n                },\n                {\n                    \&quot;name\&quot;: \&quot;\\u77e5\\u8bc6\\u4ea7\\u6743\&quot;,\n                    \&quot;value\&quot;: 12,\n                    \&quot;textStyle\&quot;: {\n                        \&quot;normal\&quot;: {\n                            \&quot;color\&quot;: \&quot;rgb(140,66,82)\&quot;\n                        }\n                    }\n                },\n                {\n                    \&quot;name\&quot;: \&quot;\\u4e8c\\u5341\\u4e8c\&quot;,\n                    \&quot;value\&quot;: 12,\n                    \&quot;textStyle\&quot;: {\n                        \&quot;normal\&quot;: {\n                            \&quot;color\&quot;: \&quot;rgb(100,40,96)\&quot;\n                        }\n                    }\n                },\n                {\n                    \&quot;name\&quot;: \&quot;\\u7ee7\\u7eed\\u52a0\\u5f3a\&quot;,\n                    \&quot;value\&quot;: 12,\n                    \&quot;textStyle\&quot;: {\n                        \&quot;normal\&quot;: {\n                            \&quot;color\&quot;: \&quot;rgb(149,141,34)\&quot;\n                        }\n                    }\n                },\n                {\n                    \&quot;name\&quot;: \&quot;\\u4e2d\\u4f4e\\u4ea7\\u7530\&quot;,\n                    \&quot;value\&quot;: 12,\n                    \&quot;textStyle\&quot;: {\n                        \&quot;normal\&quot;: {\n                            \&quot;color\&quot;: \&quot;rgb(57,75,125)\&quot;\n                        }\n                    }\n                },\n                {\n                    \&quot;name\&quot;: \&quot;\\u73af\\u5883\\u53cb\\u597d\&quot;,\n                    \&quot;value\&quot;: 12,\n                    \&quot;textStyle\&quot;: {\n                        \&quot;normal\&quot;: {\n                            \&quot;color\&quot;: \&quot;rgb(24,150,99)\&quot;\n                        }\n                    }\n                },\n                {\n                    \&quot;name\&quot;: \&quot;\\u4e09\\u7ea7\&quot;,\n                    \&quot;value\&quot;: 12,\n                    \&quot;textStyle\&quot;: {\n                        \&quot;normal\&quot;: {\n                            \&quot;color\&quot;: \&quot;rgb(140,157,113)\&quot;\n                        }\n                    }\n                },\n                {\n                    \&quot;name\&quot;: \&quot;\\u4f9b\\u7535\&quot;,\n                    \&quot;value\&quot;: 12,\n                    \&quot;textStyle\&quot;: {\n                        \&quot;normal\&quot;: {\n                            \&quot;color\&quot;: \&quot;rgb(57,13,132)\&quot;\n                        }\n                    }\n                },\n                {\n                    \&quot;name\&quot;: \&quot;\\u5c40\\u7b49\&quot;,\n                    \&quot;value\&quot;: 12,\n                    \&quot;textStyle\&quot;: {\n                        \&quot;normal\&quot;: {\n                            \&quot;color\&quot;: \&quot;rgb(95,129,133)\&quot;\n                        }\n                    }\n                },\n                {\n                    \&quot;name\&quot;: \&quot;\\u4e8c\\u5341\\u4e09\&quot;,\n                    \&quot;value\&quot;: 12,\n                    \&quot;textStyle\&quot;: {\n                        \&quot;normal\&quot;: {\n                            \&quot;color\&quot;: \&quot;rgb(101,102,60)\&quot;\n                        }\n                    }\n                },\n                {\n                    \&quot;name\&quot;: \&quot;\\u53d1\\u8fbe\&quot;,\n                    \&quot;value\&quot;: 12,\n                    \&quot;textStyle\&quot;: {\n                        \&quot;normal\&quot;: {\n                            \&quot;color\&quot;: \&quot;rgb(4,2,147)\&quot;\n                        }\n                    }\n                },\n                {\n                    \&quot;name\&quot;: \&quot;\\u4f01\\u4e8b\\u4e1a\&quot;,\n                    \&quot;value\&quot;: 12,\n                    \&quot;textStyle\&quot;: {\n                        \&quot;normal\&quot;: {\n                            \&quot;color\&quot;: \&quot;rgb(46,125,133)\&quot;\n                        }\n                    }\n                },\n                {\n                    \&quot;name\&quot;: \&quot;\\u4e2a\\u4eba\&quot;,\n                    \&quot;value\&quot;: 12,\n                    \&quot;textStyle\&quot;: {\n                        \&quot;normal\&quot;: {\n                            \&quot;color\&quot;: \&quot;rgb(125,127,149)\&quot;\n                        }\n                    }\n                },\n                {\n                    \&quot;name\&quot;: \&quot;\\u6276\\u8d2b\\u529e\&quot;,\n                    \&quot;value\&quot;: 12,\n                    \&quot;textStyle\&quot;: {\n                        \&quot;normal\&quot;: {\n                            \&quot;color\&quot;: \&quot;rgb(85,9,52)\&quot;\n                        }\n                    }\n                },\n                {\n                    \&quot;name\&quot;: \&quot;\\u4e8c\\u5341\\u56db\&quot;,\n                    \&quot;value\&quot;: 12,\n                    \&quot;textStyle\&quot;: {\n                        \&quot;normal\&quot;: {\n                            \&quot;color\&quot;: \&quot;rgb(74,7,56)\&quot;\n                        }\n                    }\n                },\n                {\n                    \&quot;name\&quot;: \&quot;\\u8fdb\\u9879\\u7a0e\\u989d\&quot;,\n                    \&quot;value\&quot;: 12,\n                    \&quot;textStyle\&quot;: {\n                        \&quot;normal\&quot;: {\n                            \&quot;color\&quot;: \&quot;rgb(24,10,7)\&quot;\n                        }\n                    }\n                },\n                {\n                    \&quot;name\&quot;: \&quot;\\u6838\\u5b9a\&quot;,\n                    \&quot;value\&quot;: 12,\n                    \&quot;textStyle\&quot;: {\n                        \&quot;normal\&quot;: {\n                            \&quot;color\&quot;: \&quot;rgb(10,151,92)\&quot;\n                        }\n                    }\n                },\n                {\n                    \&quot;name\&quot;: \&quot;\\u6263\\u9664\&quot;,\n                    \&quot;value\&quot;: 12,\n                    \&quot;textStyle\&quot;: {\n                        \&quot;normal\&quot;: {\n                            \&quot;color\&quot;: \&quot;rgb(141,132,158)\&quot;\n                        }\n                    }\n                },\n                {\n                    \&quot;name\&quot;: \&quot;\\u6240\\u5f97\\u7a0e\&quot;,\n                    \&quot;value\&quot;: 12,\n                    \&quot;textStyle\&quot;: {\n                        \&quot;normal\&quot;: {\n                            \&quot;color\&quot;: \&quot;rgb(97,91,89)\&quot;\n                        }\n                    }\n                },\n                {\n                    \&quot;name\&quot;: \&quot;\\u76ee\\u5f55\&quot;,\n                    \&quot;value\&quot;: 12,\n                    \&quot;textStyle\&quot;: {\n                        \&quot;normal\&quot;: {\n                            \&quot;color\&quot;: \&quot;rgb(130,104,87)\&quot;\n                        }\n                    }\n                },\n                {\n                    \&quot;name\&quot;: \&quot;\\u5c0f\\u5fae\&quot;,\n                    \&quot;value\&quot;: 12,\n                    \&quot;textStyle\&quot;: {\n                        \&quot;normal\&quot;: {\n                            \&quot;color\&quot;: \&quot;rgb(140,159,124)\&quot;\n                        }\n                    }\n                },\n                {\n                    \&quot;name\&quot;: \&quot;\\u4e00\\u90e8\\u5206\&quot;,\n                    \&quot;value\&quot;: 12,\n                    \&quot;textStyle\&quot;: {\n                        \&quot;normal\&quot;: {\n                            \&quot;color\&quot;: \&quot;rgb(149,69,65)\&quot;\n                        }\n                    }\n                },\n                {\n                    \&quot;name\&quot;: \&quot;\\u9884\\u7b97\\u5185\&quot;,\n                    \&quot;value\&quot;: 12,\n                    \&quot;textStyle\&quot;: {\n                        \&quot;normal\&quot;: {\n                            \&quot;color\&quot;: \&quot;rgb(96,28,137)\&quot;\n                        }\n                    }\n                },\n                {\n                    \&quot;name\&quot;: \&quot;\\u4e8c\\u5341\\u4e94\&quot;,\n                    \&quot;value\&quot;: 12,\n                    \&quot;textStyle\&quot;: {\n                        \&quot;normal\&quot;: {\n                            \&quot;color\&quot;: \&quot;rgb(81,70,138)\&quot;\n                        }\n                    }\n                },\n                {\n                    \&quot;name\&quot;: \&quot;\\u4e8c\\u5341\\u516d\&quot;,\n                    \&quot;value\&quot;: 12,\n                    \&quot;textStyle\&quot;: {\n                        \&quot;normal\&quot;: {\n                            \&quot;color\&quot;: \&quot;rgb(58,80,126)\&quot;\n                        }\n                    }\n                },\n                {\n                    \&quot;name\&quot;: \&quot;\\u8bae\\u4e8b\\u65e5\\u7a0b\&quot;,\n                    \&quot;value\&quot;: 12,\n                    \&quot;textStyle\&quot;: {\n                        \&quot;normal\&quot;: {\n                            \&quot;color\&quot;: \&quot;rgb(46,1,20)\&quot;\n                        }\n                    }\n                },\n                {\n                    \&quot;name\&quot;: \&quot;\\u5e74\\u5ea6\\u8ba1\\u5212\&quot;,\n                    \&quot;value\&quot;: 12,\n                    \&quot;textStyle\&quot;: {\n                        \&quot;normal\&quot;: {\n                            \&quot;color\&quot;: \&quot;rgb(47,136,20)\&quot;\n                        }\n                    }\n                },\n                {\n                    \&quot;name\&quot;: \&quot;\\u4e8c\\u5341\\u4e03\&quot;,\n                    \&quot;value\&quot;: 12,\n                    \&quot;textStyle\&quot;: {\n                        \&quot;normal\&quot;: {\n                            \&quot;color\&quot;: \&quot;rgb(19,59,111)\&quot;\n                        }\n                    }\n                },\n                {\n                    \&quot;name\&quot;: \&quot;\\u5bc6\\u5207\\u534f\\u4f5c\&quot;,\n                    \&quot;value\&quot;: 12,\n                    \&quot;textStyle\&quot;: {\n                        \&quot;normal\&quot;: {\n                            \&quot;color\&quot;: \&quot;rgb(143,45,155)\&quot;\n                        }\n                    }\n                },\n                {\n                    \&quot;name\&quot;: \&quot;\\u5404\\u9879\\u4efb\\u52a1\&quot;,\n                    \&quot;value\&quot;: 12,\n                    \&quot;textStyle\&quot;: {\n                        \&quot;normal\&quot;: {\n                            \&quot;color\&quot;: \&quot;rgb(57,57,20)\&quot;\n                        }\n                    }\n                },\n                {\n                    \&quot;name\&quot;: \&quot;\\u5bf9\\u672c\&quot;,\n                    \&quot;value\&quot;: 12,\n                    \&quot;textStyle\&quot;: {\n                        \&quot;normal\&quot;: {\n                            \&quot;color\&quot;: \&quot;rgb(104,92,94)\&quot;\n                        }\n                    }\n                },\n                {\n                    \&quot;name\&quot;: \&quot;\\u5de5\\u4f5c\\u8fdb\\u5c55\&quot;,\n                    \&quot;value\&quot;: 12,\n                    \&quot;textStyle\&quot;: {\n                        \&quot;normal\&quot;: {\n                            \&quot;color\&quot;: \&quot;rgb(118,144,11)\&quot;\n                        }\n                    }\n                },\n                {\n                    \&quot;name\&quot;: \&quot;\\u8d8a\\u6765\\u8d8a\&quot;,\n                    \&quot;value\&quot;: 12,\n                    \&quot;textStyle\&quot;: {\n                        \&quot;normal\&quot;: {\n                            \&quot;color\&quot;: \&quot;rgb(102,67,9)\&quot;\n                        }\n                    }\n                },\n                {\n                    \&quot;name\&quot;: \&quot;\\u9000\\u5f79\&quot;,\n                    \&quot;value\&quot;: 12,\n                    \&quot;textStyle\&quot;: {\n                        \&quot;normal\&quot;: {\n                            \&quot;color\&quot;: \&quot;rgb(65,119,34)\&quot;\n                        }\n                    }\n                },\n                {\n                    \&quot;name\&quot;: \&quot;\\u58eb\\u5175\&quot;,\n                    \&quot;value\&quot;: 12,\n                    \&quot;textStyle\&quot;: {\n                        \&quot;normal\&quot;: {\n                            \&quot;color\&quot;: \&quot;rgb(139,39,145)\&quot;\n                        }\n                    }\n                },\n                {\n                    \&quot;name\&quot;: \&quot;\\u6d3b\\u8dc3\&quot;,\n                    \&quot;value\&quot;: 12,\n                    \&quot;textStyle\&quot;: {\n                        \&quot;normal\&quot;: {\n                            \&quot;color\&quot;: \&quot;rgb(40,106,47)\&quot;\n                        }\n                    }\n                },\n                {\n                    \&quot;name\&quot;: \&quot;\\u73b0\\u4ee3\\u79d1\\u6280\&quot;,\n                    \&quot;value\&quot;: 12,\n                    \&quot;textStyle\&quot;: {\n                        \&quot;normal\&quot;: {\n                            \&quot;color\&quot;: \&quot;rgb(50,138,98)\&quot;\n                        }\n                    }\n                },\n                {\n                    \&quot;name\&quot;: \&quot;\\u751f\\u4ea7\\u65b9\\u5f0f\&quot;,\n                    \&quot;value\&quot;: 12,\n                    \&quot;textStyle\&quot;: {\n                        \&quot;normal\&quot;: {\n                            \&quot;color\&quot;: \&quot;rgb(103,25,124)\&quot;\n                        }\n                    }\n                },\n                {\n                    \&quot;name\&quot;: \&quot;\\u5f15\\u5165\&quot;,\n                    \&quot;value\&quot;: 12,\n                    \&quot;textStyle\&quot;: {\n                        \&quot;normal\&quot;: {\n                            \&quot;color\&quot;: \&quot;rgb(21,144,20)\&quot;\n                        }\n                    }\n                },\n                {\n                    \&quot;name\&quot;: \&quot;\\u6fc0\\u6d3b\&quot;,\n                    \&quot;value\&quot;: 12,\n                    \&quot;textStyle\&quot;: {\n                        \&quot;normal\&quot;: {\n                            \&quot;color\&quot;: \&quot;rgb(145,39,136)\&quot;\n                        }\n                    }\n                },\n                {\n                    \&quot;name\&quot;: \&quot;\\u7a81\\u51fa\\u91cd\\u70b9\&quot;,\n                    \&quot;value\&quot;: 12,\n                    \&quot;textStyle\&quot;: {\n                        \&quot;normal\&quot;: {\n                            \&quot;color\&quot;: \&quot;rgb(113,8,145)\&quot;\n                        }\n                    }\n                },\n                {\n                    \&quot;name\&quot;: \&quot;\\u7279\\u957f\&quot;,\n                    \&quot;value\&quot;: 12,\n                    \&quot;textStyle\&quot;: {\n                        \&quot;normal\&quot;: {\n                            \&quot;color\&quot;: \&quot;rgb(6,122,72)\&quot;\n                        }\n                    }\n                },\n                {\n                    \&quot;name\&quot;: \&quot;\\u65b0\\u7406\\u5ff5\&quot;,\n                    \&quot;value\&quot;: 12,\n                    \&quot;textStyle\&quot;: {\n                        \&quot;normal\&quot;: {\n                            \&quot;color\&quot;: \&quot;rgb(95,97,141)\&quot;\n                        }\n                    }\n                },\n                {\n                    \&quot;name\&quot;: \&quot;\\u5ead\\u9662\\u7ecf\\u6d4e\&quot;,\n                    \&quot;value\&quot;: 12,\n                    \&quot;textStyle\&quot;: {\n                        \&quot;normal\&quot;: {\n                            \&quot;color\&quot;: \&quot;rgb(26,40,68)\&quot;\n                        }\n                    }\n                },\n                {\n                    \&quot;name\&quot;: \&quot;\\u5206\\u7b49\&quot;,\n                    \&quot;value\&quot;: 12,\n                    \&quot;textStyle\&quot;: {\n                        \&quot;normal\&quot;: {\n                            \&quot;color\&quot;: \&quot;rgb(90,139,131)\&quot;\n                        }\n                    }\n                },\n                {\n                    \&quot;name\&quot;: \&quot;\\u75c5\\u866b\\u5bb3\&quot;,\n                    \&quot;value\&quot;: 12,\n                    \&quot;textStyle\&quot;: {\n                        \&quot;normal\&quot;: {\n                            \&quot;color\&quot;: \&quot;rgb(71,15,144)\&quot;\n                        }\n                    }\n                },\n                {\n                    \&quot;name\&quot;: \&quot;\\u9632\\u6cbb\&quot;,\n                    \&quot;value\&quot;: 12,\n                    \&quot;textStyle\&quot;: {\n                        \&quot;normal\&quot;: {\n                            \&quot;color\&quot;: \&quot;rgb(10,97,51)\&quot;\n                        }\n                    }\n                },\n                {\n                    \&quot;name\&quot;: \&quot;\\u6c11\\u65cf\\u98ce\\u60c5\&quot;,\n                    \&quot;value\&quot;: 12,\n                    \&quot;textStyle\&quot;: {\n                        \&quot;normal\&quot;: {\n                            \&quot;color\&quot;: \&quot;rgb(25,37,64)\&quot;\n                        }\n                    }\n                },\n                {\n                    \&quot;name\&quot;: \&quot;\\u624b\\u5de5\\u827a\&quot;,\n                    \&quot;value\&quot;: 12,\n                    \&quot;textStyle\&quot;: {\n                        \&quot;normal\&quot;: {\n                            \&quot;color\&quot;: \&quot;rgb(109,95,108)\&quot;\n                        }\n                    }\n                },\n                {\n                    \&quot;name\&quot;: \&quot;\\u7eff\\u5316\&quot;,\n                    \&quot;value\&quot;: 12,\n                    \&quot;textStyle\&quot;: {\n                        \&quot;normal\&quot;: {\n                            \&quot;color\&quot;: \&quot;rgb(10,48,88)\&quot;\n                        }\n                    }\n                },\n                {\n                    \&quot;name\&quot;: \&quot;\\u7f8e\\u5316\&quot;,\n                    \&quot;value\&quot;: 12,\n                    \&quot;textStyle\&quot;: {\n                        \&quot;normal\&quot;: {\n                            \&quot;color\&quot;: \&quot;rgb(18,46,47)\&quot;\n                        }\n                    }\n                },\n                {\n                    \&quot;name\&quot;: \&quot;\\u7269\\u4e1a\\u7ba1\\u7406\&quot;,\n                    \&quot;value\&quot;: 12,\n                    \&quot;textStyle\&quot;: {\n                        \&quot;normal\&quot;: {\n                            \&quot;color\&quot;: \&quot;rgb(18,44,4)\&quot;\n                        }\n                    }\n                },\n                {\n                    \&quot;name\&quot;: \&quot;\\u6797\\u573a\&quot;,\n                    \&quot;value\&quot;: 12,\n                    \&quot;textStyle\&quot;: {\n                        \&quot;normal\&quot;: {\n                            \&quot;color\&quot;: \&quot;rgb(17,124,14)\&quot;\n                        }\n                    }\n                },\n                {\n                    \&quot;name\&quot;: \&quot;\\u56e2\\u961f\&quot;,\n                    \&quot;value\&quot;: 12,\n                    \&quot;textStyle\&quot;: {\n                        \&quot;normal\&quot;: {\n                            \&quot;color\&quot;: \&quot;rgb(152,2,94)\&quot;\n                        }\n                    }\n                },\n                {\n                    \&quot;name\&quot;: \&quot;\\u601d\\u7ef4\&quot;,\n                    \&quot;value\&quot;: 12,\n                    \&quot;textStyle\&quot;: {\n                        \&quot;normal\&quot;: {\n                            \&quot;color\&quot;: \&quot;rgb(152,30,144)\&quot;\n                        }\n                    }\n                },\n                {\n                    \&quot;name\&quot;: \&quot;\\u7f51\\u4e0a\&quot;,\n                    \&quot;value\&quot;: 12,\n                    \&quot;textStyle\&quot;: {\n                        \&quot;normal\&quot;: {\n                            \&quot;color\&quot;: \&quot;rgb(159,20,25)\&quot;\n                        }\n                    }\n                },\n                {\n                    \&quot;name\&quot;: \&quot;\\u519c\\u6e14\&quot;,\n                    \&quot;value\&quot;: 12,\n                    \&quot;textStyle\&quot;: {\n                        \&quot;normal\&quot;: {\n                            \&quot;color\&quot;: \&quot;rgb(34,64,53)\&quot;\n                        }\n                    }\n                },\n                {\n                    \&quot;name\&quot;: \&quot;\\u8fd0\\u4f5c\&quot;,\n                    \&quot;value\&quot;: 12,\n                    \&quot;textStyle\&quot;: {\n                        \&quot;normal\&quot;: {\n                            \&quot;color\&quot;: \&quot;rgb(43,112,120)\&quot;\n                        }\n                    }\n                },\n                {\n                    \&quot;name\&quot;: \&quot;\\u7b80\\u5316\&quot;,\n                    \&quot;value\&quot;: 12,\n                    \&quot;textStyle\&quot;: {\n                        \&quot;normal\&quot;: {\n                            \&quot;color\&quot;: \&quot;rgb(111,60,3)\&quot;\n                        }\n                    }\n                },\n                {\n                    \&quot;name\&quot;: \&quot;\\u5e02\\u573a\\u51c6\\u5165\&quot;,\n                    \&quot;value\&quot;: 12,\n                    \&quot;textStyle\&quot;: {\n                        \&quot;normal\&quot;: {\n                            \&quot;color\&quot;: \&quot;rgb(131,100,147)\&quot;\n                        }\n                    }\n                },\n                {\n                    \&quot;name\&quot;: \&quot;\\u7b80\\u653f\\u653e\\u6743\&quot;,\n                    \&quot;value\&quot;: 12,\n                    \&quot;textStyle\&quot;: {\n                        \&quot;normal\&quot;: {\n                            \&quot;color\&quot;: \&quot;rgb(17,92,110)\&quot;\n                        }\n                    }\n                },\n                {\n                    \&quot;name\&quot;: \&quot;\\u653e\\u7ba1\&quot;,\n                    \&quot;value\&quot;: 12,\n                    \&quot;textStyle\&quot;: {\n                        \&quot;normal\&quot;: {\n                            \&quot;color\&quot;: \&quot;rgb(16,88,140)\&quot;\n                        }\n                    }\n                },\n                {\n                    \&quot;name\&quot;: \&quot;\\u5546\\u4e8b\&quot;,\n                    \&quot;value\&quot;: 12,\n                    \&quot;textStyle\&quot;: {\n                        \&quot;normal\&quot;: {\n                            \&quot;color\&quot;: \&quot;rgb(121,10,113)\&quot;\n                        }\n                    }\n                },\n                {\n                    \&quot;name\&quot;: \&quot;\\u4fbf\\u5229\\u5316\&quot;,\n                    \&quot;value\&quot;: 12,\n                    \&quot;textStyle\&quot;: {\n                        \&quot;normal\&quot;: {\n                            \&quot;color\&quot;: \&quot;rgb(6,113,89)\&quot;\n                        }\n                    }\n                },\n                {\n                    \&quot;name\&quot;: \&quot;\\u6ce8\\u518c\\u8d44\\u672c\&quot;,\n                    \&quot;value\&quot;: 12,\n                    \&quot;textStyle\&quot;: {\n                        \&quot;normal\&quot;: {\n                            \&quot;color\&quot;: \&quot;rgb(111,14,56)\&quot;\n                        }\n                    }\n                },\n                {\n                    \&quot;name\&quot;: \&quot;\\u8ba4\\u7f34\&quot;,\n                    \&quot;value\&quot;: 12,\n                    \&quot;textStyle\&quot;: {\n                        \&quot;normal\&quot;: {\n                            \&quot;color\&quot;: \&quot;rgb(137,1,36)\&quot;\n                        }\n                    }\n                },\n                {\n                    \&quot;name\&quot;: \&quot;\\u5148\\u7167\&quot;,\n                    \&quot;value\&quot;: 12,\n                    \&quot;textStyle\&quot;: {\n                        \&quot;normal\&quot;: {\n                            \&quot;color\&quot;: \&quot;rgb(86,156,102)\&quot;\n                        }\n                    }\n                },\n                {\n                    \&quot;name\&quot;: \&quot;\\u540e\\u8bc1\&quot;,\n                    \&quot;value\&quot;: 12,\n                    \&quot;textStyle\&quot;: {\n                        \&quot;normal\&quot;: {\n                            \&quot;color\&quot;: \&quot;rgb(141,35,95)\&quot;\n                        }\n                    }\n                },\n                {\n                    \&quot;name\&quot;: \&quot;\\u4e94\\u8bc1\&quot;,\n                    \&quot;value\&quot;: 12,\n                    \&quot;textStyle\&quot;: {\n                        \&quot;normal\&quot;: {\n                            \&quot;color\&quot;: \&quot;rgb(33,97,17)\&quot;\n                        }\n                    }\n                },\n                {\n                    \&quot;name\&quot;: \&quot;\\u653e\\u5bbd\&quot;,\n                    \&quot;value\&quot;: 12,\n                    \&quot;textStyle\&quot;: {\n                        \&quot;normal\&quot;: {\n                            \&quot;color\&quot;: \&quot;rgb(134,84,105)\&quot;\n                        }\n                    }\n                },\n                {\n                    \&quot;name\&quot;: \&quot;\\u7ecf\\u8425\\u573a\\u6240\&quot;,\n                    \&quot;value\&quot;: 12,\n                    \&quot;textStyle\&quot;: {\n                        \&quot;normal\&quot;: {\n                            \&quot;color\&quot;: \&quot;rgb(31,73,87)\&quot;\n                        }\n                    }\n                },\n                {\n                    \&quot;name\&quot;: \&quot;\\u7eff\\u8272\\u901a\\u9053\&quot;,\n                    \&quot;value\&quot;: 12,\n                    \&quot;textStyle\&quot;: {\n                        \&quot;normal\&quot;: {\n                            \&quot;color\&quot;: \&quot;rgb(76,95,34)\&quot;\n                        }\n                    }\n                },\n                {\n                    \&quot;name\&quot;: \&quot;\\u8f85\\u5bfc\&quot;,\n                    \&quot;value\&quot;: 12,\n                    \&quot;textStyle\&quot;: {\n                        \&quot;normal\&quot;: {\n                            \&quot;color\&quot;: \&quot;rgb(49,151,142)\&quot;\n                        }\n                    }\n                },\n                {\n                    \&quot;name\&quot;: \&quot;\\u529e\\u7406\&quot;,\n                    \&quot;value\&quot;: 12,\n                    \&quot;textStyle\&quot;: {\n                        \&quot;normal\&quot;: {\n                            \&quot;color\&quot;: \&quot;rgb(88,81,59)\&quot;\n                        }\n                    }\n                },\n                {\n                    \&quot;name\&quot;: \&quot;\\u514d\\u6536\&quot;,\n                    \&quot;value\&quot;: 12,\n                    \&quot;textStyle\&quot;: {\n                        \&quot;normal\&quot;: {\n                            \&quot;color\&quot;: \&quot;rgb(144,115,109)\&quot;\n                        }\n                    }\n                },\n                {\n                    \&quot;name\&quot;: \&quot;\\u4e8b\\u4e1a\\u6027\&quot;,\n                    \&quot;value\&quot;: 12,\n                    \&quot;textStyle\&quot;: {\n                        \&quot;normal\&quot;: {\n                            \&quot;color\&quot;: \&quot;rgb(17,41,126)\&quot;\n                        }\n                    }\n                },\n                {\n                    \&quot;name\&quot;: \&quot;\\u6536\\u8d39\&quot;,\n                    \&quot;value\&quot;: 12,\n                    \&quot;textStyle\&quot;: {\n                        \&quot;normal\&quot;: {\n                            \&quot;color\&quot;: \&quot;rgb(38,69,118)\&quot;\n                        }\n                    }\n                },\n                {\n                    \&quot;name\&quot;: \&quot;\\u62b5\\u62bc\\u7269\&quot;,\n                    \&quot;value\&quot;: 12,\n                    \&quot;textStyle\&quot;: {\n                        \&quot;normal\&quot;: {\n                            \&quot;color\&quot;: \&quot;rgb(77,128,63)\&quot;\n                        }\n                    }\n                },\n                {\n                    \&quot;name\&quot;: \&quot;\\u878d\\u8d44\\u96be\&quot;,\n                    \&quot;value\&quot;: 12,\n                    \&quot;textStyle\&quot;: {\n                        \&quot;normal\&quot;: {\n                            \&quot;color\&quot;: \&quot;rgb(34,99,70)\&quot;\n                        }\n                    }\n                },\n                {\n                    \&quot;name\&quot;: \&quot;\\u76d8\\u6d3b\&quot;,\n                    \&quot;value\&quot;: 12,\n                    \&quot;textStyle\&quot;: {\n                        \&quot;normal\&quot;: {\n                            \&quot;color\&quot;: \&quot;rgb(11,11,17)\&quot;\n                        }\n                    }\n                },\n                {\n                    \&quot;name\&quot;: \&quot;\\u94f6\\u884c\\u4e1a\&quot;,\n                    \&quot;value\&quot;: 12,\n                    \&quot;textStyle\&quot;: {\n                        \&quot;normal\&quot;: {\n                            \&quot;color\&quot;: \&quot;rgb(104,25,116)\&quot;\n                        }\n                    }\n                },\n                {\n                    \&quot;name\&quot;: \&quot;\\u6743\\u5c5e\&quot;,\n                    \&quot;value\&quot;: 12,\n                    \&quot;textStyle\&quot;: {\n                        \&quot;normal\&quot;: {\n                            \&quot;color\&quot;: \&quot;rgb(33,48,125)\&quot;\n                        }\n                    }\n                },\n                {\n                    \&quot;name\&quot;: \&quot;\\u519c\\u673a\\u5177\&quot;,\n                    \&quot;value\&quot;: 12,\n                    \&quot;textStyle\&quot;: {\n                        \&quot;normal\&quot;: {\n                            \&quot;color\&quot;: \&quot;rgb(149,14,31)\&quot;\n                        }\n                    }\n                },\n                {\n                    \&quot;name\&quot;: \&quot;\\u5728\\u5185\&quot;,\n                    \&quot;value\&quot;: 12,\n                    \&quot;textStyle\&quot;: {\n                        \&quot;normal\&quot;: {\n                            \&quot;color\&quot;: \&quot;rgb(60,14,148)\&quot;\n                        }\n                    }\n                },\n                {\n                    \&quot;name\&quot;: \&quot;\\u52a8\\u4ea7\&quot;,\n                    \&quot;value\&quot;: 12,\n                    \&quot;textStyle\&quot;: {\n                        \&quot;normal\&quot;: {\n                            \&quot;color\&quot;: \&quot;rgb(40,98,150)\&quot;\n                        }\n                    }\n                },\n                {\n                    \&quot;name\&quot;: \&quot;\\u4e0d\\u52a8\\u4ea7\&quot;,\n                    \&quot;value\&quot;: 12,\n                    \&quot;textStyle\&quot;: {\n                        \&quot;normal\&quot;: {\n                            \&quot;color\&quot;: \&quot;rgb(2,148,159)\&quot;\n                        }\n                    }\n                },\n                {\n                    \&quot;name\&quot;: \&quot;\\u83b7\\u5f97\\u6027\&quot;,\n                    \&quot;value\&quot;: 12,\n                    \&quot;textStyle\&quot;: {\n                        \&quot;normal\&quot;: {\n                            \&quot;color\&quot;: \&quot;rgb(148,2,97)\&quot;\n                        }\n                    }\n                },\n                {\n                    \&quot;name\&quot;: \&quot;\\u8bc4\\u4ef7\&quot;,\n                    \&quot;value\&quot;: 12,\n                    \&quot;textStyle\&quot;: {\n                        \&quot;normal\&quot;: {\n                            \&quot;color\&quot;: \&quot;rgb(66,111,8)\&quot;\n                        }\n                    }\n                },\n                {\n                    \&quot;name\&quot;: \&quot;\\u4fdd\\u9669\\u4ea7\\u54c1\&quot;,\n                    \&quot;value\&quot;: 12,\n                    \&quot;textStyle\&quot;: {\n                        \&quot;normal\&quot;: {\n                            \&quot;color\&quot;: \&quot;rgb(107,90,107)\&quot;\n                        }\n                    }\n                },\n                {\n                    \&quot;name\&quot;: \&quot;\\u4ef7\\u683c\\u6307\\u6570\&quot;,\n                    \&quot;value\&quot;: 12,\n                    \&quot;textStyle\&quot;: {\n                        \&quot;normal\&quot;: {\n                            \&quot;color\&quot;: \&quot;rgb(29,51,150)\&quot;\n                        }\n                    }\n                },\n                {\n                    \&quot;name\&quot;: \&quot;\\u6c34\\u4ea7\&quot;,\n                    \&quot;value\&quot;: 12,\n                    \&quot;textStyle\&quot;: {\n                        \&quot;normal\&quot;: {\n                            \&quot;color\&quot;: \&quot;rgb(140,155,58)\&quot;\n                        }\n                    }\n                },\n                {\n                    \&quot;name\&quot;: \&quot;\\u6d3b\\u4f53\&quot;,\n                    \&quot;value\&quot;: 12,\n                    \&quot;textStyle\&quot;: {\n                        \&quot;normal\&quot;: {\n                            \&quot;color\&quot;: \&quot;rgb(128,102,82)\&quot;\n                        }\n                    }\n                },\n                {\n                    \&quot;name\&quot;: \&quot;\\u8d22\\u653f\\u653f\\u7b56\&quot;,\n                    \&quot;value\&quot;: 12,\n                    \&quot;textStyle\&quot;: {\n                        \&quot;normal\&quot;: {\n                            \&quot;color\&quot;: \&quot;rgb(155,102,101)\&quot;\n                        }\n                    }\n                },\n                {\n                    \&quot;name\&quot;: \&quot;\\u652f\\u519c\&quot;,\n                    \&quot;value\&quot;: 12,\n                    \&quot;textStyle\&quot;: {\n                        \&quot;normal\&quot;: {\n                            \&quot;color\&quot;: \&quot;rgb(95,43,38)\&quot;\n                        }\n                    }\n                },\n                {\n                    \&quot;name\&quot;: \&quot;\\u5956\\u4ee3\\u8865\&quot;,\n                    \&quot;value\&quot;: 12,\n                    \&quot;textStyle\&quot;: {\n                        \&quot;normal\&quot;: {\n                            \&quot;color\&quot;: \&quot;rgb(102,31,76)\&quot;\n                        }\n                    }\n                },\n                {\n                    \&quot;name\&quot;: \&quot;\\u7559\\u5b66\&quot;,\n                    \&quot;value\&quot;: 12,\n                    \&quot;textStyle\&quot;: {\n                        \&quot;normal\&quot;: {\n                            \&quot;color\&quot;: \&quot;rgb(17,46,159)\&quot;\n                        }\n                    }\n                },\n                {\n                    \&quot;name\&quot;: \&quot;\\u56de\\u56fd\&quot;,\n                    \&quot;value\&quot;: 12,\n                    \&quot;textStyle\&quot;: {\n                        \&quot;normal\&quot;: {\n                            \&quot;color\&quot;: \&quot;rgb(59,84,149)\&quot;\n                        }\n                    }\n                },\n                {\n                    \&quot;name\&quot;: \&quot;\\u5987\\u5973\&quot;,\n                    \&quot;value\&quot;: 12,\n                    \&quot;textStyle\&quot;: {\n                        \&quot;normal\&quot;: {\n                            \&quot;color\&quot;: \&quot;rgb(81,158,28)\&quot;\n                        }\n                    }\n                },\n                {\n                    \&quot;name\&quot;: \&quot;\\u5207\\u5b9e\\u843d\\u5b9e\&quot;,\n                    \&quot;value\&quot;: 12,\n                    \&quot;textStyle\&quot;: {\n                        \&quot;normal\&quot;: {\n                            \&quot;color\&quot;: \&quot;rgb(40,160,118)\&quot;\n                        }\n                    }\n                },\n                {\n                    \&quot;name\&quot;: \&quot;\\u5b9a\\u5411\&quot;,\n                    \&quot;value\&quot;: 12,\n                    \&quot;textStyle\&quot;: {\n                        \&quot;normal\&quot;: {\n                            \&quot;color\&quot;: \&quot;rgb(2,143,131)\&quot;\n                        }\n                    }\n                },\n                {\n                    \&quot;name\&quot;: \&quot;\\u51cf\\u7a0e\&quot;,\n                    \&quot;value\&quot;: 12,\n                    \&quot;textStyle\&quot;: {\n                        \&quot;normal\&quot;: {\n                            \&quot;color\&quot;: \&quot;rgb(136,106,30)\&quot;\n                        }\n                    }\n                },\n                {\n                    \&quot;name\&quot;: \&quot;\\u666e\\u904d\\u6027\&quot;,\n                    \&quot;value\&quot;: 12,\n                    \&quot;textStyle\&quot;: {\n                        \&quot;normal\&quot;: {\n                            \&quot;color\&quot;: \&quot;rgb(106,141,11)\&quot;\n                        }\n                    }\n                },\n                {\n                    \&quot;name\&quot;: \&quot;\\u964d\\u8d39\&quot;,\n                    \&quot;value\&quot;: 12,\n                    \&quot;textStyle\&quot;: {\n                        \&quot;normal\&quot;: {\n                            \&quot;color\&quot;: \&quot;rgb(64,153,39)\&quot;\n                        }\n                    }\n                },\n                {\n                    \&quot;name\&quot;: \&quot;\\u5b58\\u91cf\&quot;,\n                    \&quot;value\&quot;: 12,\n                    \&quot;textStyle\&quot;: {\n                        \&quot;normal\&quot;: {\n                            \&quot;color\&quot;: \&quot;rgb(83,75,1)\&quot;\n                        }\n                    }\n                },\n                {\n                    \&quot;name\&quot;: \&quot;\\u7f13\\u89e3\&quot;,\n                    \&quot;value\&quot;: 12,\n                    \&quot;textStyle\&quot;: {\n                        \&quot;normal\&quot;: {\n                            \&quot;color\&quot;: \&quot;rgb(146,40,115)\&quot;\n                        }\n                    }\n                },\n                {\n                    \&quot;name\&quot;: \&quot;\\u96c6\\u4f53\\u571f\\u5730\&quot;,\n                    \&quot;value\&quot;: 12,\n                    \&quot;textStyle\&quot;: {\n                        \&quot;normal\&quot;: {\n                            \&quot;color\&quot;: \&quot;rgb(115,122,66)\&quot;\n                        }\n                    }\n                },\n                {\n                    \&quot;name\&quot;: \&quot;\\u529e\\u6cd5\&quot;,\n                    \&quot;value\&quot;: 12,\n                    \&quot;textStyle\&quot;: {\n                        \&quot;normal\&quot;: {\n                            \&quot;color\&quot;: \&quot;rgb(137,150,144)\&quot;\n                        }\n                    }\n                },\n                {\n                    \&quot;name\&quot;: \&quot;\\u81ea\\u6709\&quot;,\n                    \&quot;value\&quot;: 12,\n                    \&quot;textStyle\&quot;: {\n                        \&quot;normal\&quot;: {\n                            \&quot;color\&quot;: \&quot;rgb(48,76,113)\&quot;\n                        }\n                    }\n                },\n                {\n                    \&quot;name\&quot;: \&quot;\\u519c\\u623f\&quot;,\n                    \&quot;value\&quot;: 12,\n                    \&quot;textStyle\&quot;: {\n                        \&quot;normal\&quot;: {\n                            \&quot;color\&quot;: \&quot;rgb(147,108,80)\&quot;\n                        }\n                    }\n                },\n                {\n                    \&quot;name\&quot;: \&quot;\\u9662\\u843d\&quot;,\n                    \&quot;value\&quot;: 12,\n                    \&quot;textStyle\&quot;: {\n                        \&quot;normal\&quot;: {\n                            \&quot;color\&quot;: \&quot;rgb(4,158,13)\&quot;\n                        }\n                    }\n                },\n                {\n                    \&quot;name\&quot;: \&quot;\\u6539\\u5efa\&quot;,\n                    \&quot;value\&quot;: 12,\n                    \&quot;textStyle\&quot;: {\n                        \&quot;normal\&quot;: {\n                            \&quot;color\&quot;: \&quot;rgb(122,56,103)\&quot;\n                        }\n                    }\n                },\n                {\n                    \&quot;name\&quot;: \&quot;\\u57ce\\u4e61\\u5efa\\u8bbe\&quot;,\n                    \&quot;value\&quot;: 12,\n                    \&quot;textStyle\&quot;: {\n                        \&quot;normal\&quot;: {\n                            \&quot;color\&quot;: \&quot;rgb(117,82,34)\&quot;\n                        }\n                    }\n                },\n                {\n                    \&quot;name\&quot;: \&quot;\\u589e\\u51cf\&quot;,\n                    \&quot;value\&quot;: 12,\n                    \&quot;textStyle\&quot;: {\n                        \&quot;normal\&quot;: {\n                            \&quot;color\&quot;: \&quot;rgb(43,34,21)\&quot;\n                        }\n                    }\n                },\n                {\n                    \&quot;name\&quot;: \&quot;\\u9000\\u51fa\&quot;,\n                    \&quot;value\&quot;: 12,\n                    \&quot;textStyle\&quot;: {\n                        \&quot;normal\&quot;: {\n                            \&quot;color\&quot;: \&quot;rgb(131,141,118)\&quot;\n                        }\n                    }\n                },\n                {\n                    \&quot;name\&quot;: \&quot;\\u96c6\\u4f53\\u7ecf\\u6d4e\&quot;,\n                    \&quot;value\&quot;: 12,\n                    \&quot;textStyle\&quot;: {\n                        \&quot;normal\&quot;: {\n                            \&quot;color\&quot;: \&quot;rgb(93,99,88)\&quot;\n                        }\n                    }\n                },\n                {\n                    \&quot;name\&quot;: \&quot;\\u5382\\u77ff\&quot;,\n                    \&quot;value\&quot;: 12,\n                    \&quot;textStyle\&quot;: {\n                        \&quot;normal\&quot;: {\n                            \&quot;color\&quot;: \&quot;rgb(129,47,6)\&quot;\n                        }\n                    }\n                },\n                {\n                    \&quot;name\&quot;: \&quot;\\u7816\\u74e6\\u7a91\&quot;,\n                    \&quot;value\&quot;: 12,\n                    \&quot;textStyle\&quot;: {\n                        \&quot;normal\&quot;: {\n                            \&quot;color\&quot;: \&quot;rgb(69,4,86)\&quot;\n                        }\n                    }\n                },\n                {\n                    \&quot;name\&quot;: \&quot;\\u6539\\u7ebf\&quot;,\n                    \&quot;value\&quot;: 12,\n                    \&quot;textStyle\&quot;: {\n                        \&quot;normal\&quot;: {\n                            \&quot;color\&quot;: \&quot;rgb(48,13,77)\&quot;\n                        }\n                    }\n                },\n                {\n                    \&quot;name\&quot;: \&quot;\\u6821\\u820d\&quot;,\n                    \&quot;value\&quot;: 12,\n                    \&quot;textStyle\&quot;: {\n                        \&quot;normal\&quot;: {\n                            \&quot;color\&quot;: \&quot;rgb(143,31,120)\&quot;\n                        }\n                    }\n                },\n                {\n                    \&quot;name\&quot;: \&quot;\\u6751\\u5e84\&quot;,\n                    \&quot;value\&quot;: 12,\n                    \&quot;textStyle\&quot;: {\n                        \&quot;normal\&quot;: {\n                            \&quot;color\&quot;: \&quot;rgb(134,40,43)\&quot;\n                        }\n                    }\n                },\n                {\n                    \&quot;name\&quot;: \&quot;\\u7a7a\\u95f2\\u5730\&quot;,\n                    \&quot;value\&quot;: 12,\n                    \&quot;textStyle\&quot;: {\n                        \&quot;normal\&quot;: {\n                            \&quot;color\&quot;: \&quot;rgb(90,143,4)\&quot;\n                        }\n                    }\n                },\n                {\n                    \&quot;name\&quot;: \&quot;\\u571f\\u5730\\u51fa\\u8ba9\&quot;,\n                    \&quot;value\&quot;: 12,\n                    \&quot;textStyle\&quot;: {\n                        \&quot;normal\&quot;: {\n                            \&quot;color\&quot;: \&quot;rgb(85,90,122)\&quot;\n                        }\n                    }\n                },\n                {\n                    \&quot;name\&quot;: \&quot;\\u5e95\\u4ef7\&quot;,\n                    \&quot;value\&quot;: 12,\n                    \&quot;textStyle\&quot;: {\n                        \&quot;normal\&quot;: {\n                            \&quot;color\&quot;: \&quot;rgb(67,21,104)\&quot;\n                        }\n                    }\n                },\n                {\n                    \&quot;name\&quot;: \&quot;\\u4f4e\\u4e8e\&quot;,\n                    \&quot;value\&quot;: 12,\n                    \&quot;textStyle\&quot;: {\n                        \&quot;normal\&quot;: {\n                            \&quot;color\&quot;: \&quot;rgb(132,39,50)\&quot;\n                        }\n                    }\n                },\n                {\n                    \&quot;name\&quot;: \&quot;\\u7b49\\u522b\&quot;,\n                    \&quot;value\&quot;: 12,\n                    \&quot;textStyle\&quot;: {\n                        \&quot;normal\&quot;: {\n                            \&quot;color\&quot;: \&quot;rgb(15,8,61)\&quot;\n                        }\n                    }\n                },\n                {\n                    \&quot;name\&quot;: \&quot;\\u76f8\\u5bf9\&quot;,\n                    \&quot;value\&quot;: 12,\n                    \&quot;textStyle\&quot;: {\n                        \&quot;normal\&quot;: {\n                            \&quot;color\&quot;: \&quot;rgb(57,101,58)\&quot;\n                        }\n                    }\n                },\n                {\n                    \&quot;name\&quot;: \&quot;\\u5de5\\u4e1a\\u7528\\u5730\&quot;,\n                    \&quot;value\&quot;: 12,\n                    \&quot;textStyle\&quot;: {\n                        \&quot;normal\&quot;: {\n                            \&quot;color\&quot;: \&quot;rgb(48,140,76)\&quot;\n                        }\n                    }\n                },\n                {\n                    \&quot;name\&quot;: \&quot;\\u51fa\\u8ba9\&quot;,\n                    \&quot;value\&quot;: 12,\n                    \&quot;textStyle\&quot;: {\n                        \&quot;normal\&quot;: {\n                            \&quot;color\&quot;: \&quot;rgb(83,86,28)\&quot;\n                        }\n                    }\n                },\n                {\n                    \&quot;name\&quot;: \&quot;\\u6700\\u4f4e\\u4ef7\&quot;,\n                    \&quot;value\&quot;: 12,\n                    \&quot;textStyle\&quot;: {\n                        \&quot;normal\&quot;: {\n                            \&quot;color\&quot;: \&quot;rgb(82,78,81)\&quot;\n                        }\n                    }\n                },\n                {\n                    \&quot;name\&quot;: \&quot;\\u6797\\u6728\&quot;,\n                    \&quot;value\&quot;: 12,\n                    \&quot;textStyle\&quot;: {\n                        \&quot;normal\&quot;: {\n                            \&quot;color\&quot;: \&quot;rgb(101,130,62)\&quot;\n                        }\n                    }\n                },\n                {\n                    \&quot;name\&quot;: \&quot;\\u755c\\u7267\\u4e1a\&quot;,\n                    \&quot;value\&quot;: 12,\n                    \&quot;textStyle\&quot;: {\n                        \&quot;normal\&quot;: {\n                            \&quot;color\&quot;: \&quot;rgb(119,25,45)\&quot;\n                        }\n                    }\n                },\n                {\n                    \&quot;name\&quot;: \&quot;\\u6392\\u704c\&quot;,\n                    \&quot;value\&quot;: 12,\n                    \&quot;textStyle\&quot;: {\n                        \&quot;normal\&quot;: {\n                            \&quot;color\&quot;: \&quot;rgb(59,57,62)\&quot;\n                        }\n                    }\n                },\n                {\n                    \&quot;name\&quot;: \&quot;\\u8131\\u6c34\&quot;,\n                    \&quot;value\&quot;: 12,\n                    \&quot;textStyle\&quot;: {\n                        \&quot;normal\&quot;: {\n                            \&quot;color\&quot;: \&quot;rgb(119,10,90)\&quot;\n                        }\n                    }\n                },\n                {\n                    \&quot;name\&quot;: \&quot;\\u51dd\\u56fa\&quot;,\n                    \&quot;value\&quot;: 12,\n                    \&quot;textStyle\&quot;: {\n                        \&quot;normal\&quot;: {\n                            \&quot;color\&quot;: \&quot;rgb(50,7,101)\&quot;\n                        }\n                    }\n                },\n                {\n                    \&quot;name\&quot;: \&quot;\\u6652\\u5e72\&quot;,\n                    \&quot;value\&quot;: 12,\n                    \&quot;textStyle\&quot;: {\n                        \&quot;normal\&quot;: {\n                            \&quot;color\&quot;: \&quot;rgb(101,14,35)\&quot;\n                        }\n                    }\n                },\n                {\n                    \&quot;name\&quot;: \&quot;\\u5265\\u76ae\&quot;,\n                    \&quot;value\&quot;: 12,\n                    \&quot;textStyle\&quot;: {\n                        \&quot;normal\&quot;: {\n                            \&quot;color\&quot;: \&quot;rgb(3,112,6)\&quot;\n                        }\n                    }\n                },\n                {\n                    \&quot;name\&quot;: \&quot;\\u521d\\u70e4\&quot;,\n                    \&quot;value\&quot;: 12,\n                    \&quot;textStyle\&quot;: {\n                        \&quot;normal\&quot;: {\n                            \&quot;color\&quot;: \&quot;rgb(141,158,92)\&quot;\n                        }\n                    }\n                },\n                {\n                    \&quot;name\&quot;: \&quot;\\u5927\\u6279\&quot;,\n                    \&quot;value\&quot;: 12,\n                    \&quot;textStyle\&quot;: {\n                        \&quot;normal\&quot;: {\n                            \&quot;color\&quot;: \&quot;rgb(132,117,86)\&quot;\n                        }\n                    }\n                },\n                {\n                    \&quot;name\&quot;: \&quot;\\u521d\\u7ea7\&quot;,\n                    \&quot;value\&quot;: 12,\n                    \&quot;textStyle\&quot;: {\n                        \&quot;normal\&quot;: {\n                            \&quot;color\&quot;: \&quot;rgb(43,100,69)\&quot;\n                        }\n                    }\n                },\n                {\n                    \&quot;name\&quot;: \&quot;\\u7535\\u4ef7\&quot;,\n                    \&quot;value\&quot;: 12,\n                    \&quot;textStyle\&quot;: {\n                        \&quot;normal\&quot;: {\n                            \&quot;color\&quot;: \&quot;rgb(120,65,42)\&quot;\n                        }\n                    }\n                },\n                {\n                    \&quot;name\&quot;: \&quot;\\u56fd\\u5bb6\\u7535\\u7f51\&quot;,\n                    \&quot;value\&quot;: 12,\n                    \&quot;textStyle\&quot;: {\n                        \&quot;normal\&quot;: {\n                            \&quot;color\&quot;: \&quot;rgb(56,113,0)\&quot;\n                        }\n                    }\n                },\n                {\n                    \&quot;name\&quot;: \&quot;\\u516c\\u53f8\&quot;,\n                    \&quot;value\&quot;: 12,\n                    \&quot;textStyle\&quot;: {\n                        \&quot;normal\&quot;: {\n                            \&quot;color\&quot;: \&quot;rgb(146,22,2)\&quot;\n                        }\n                    }\n                },\n                {\n                    \&quot;name\&quot;: \&quot;\\u9886\\u5934\\u96c1\&quot;,\n                    \&quot;value\&quot;: 12,\n                    \&quot;textStyle\&quot;: {\n                        \&quot;normal\&quot;: {\n                            \&quot;color\&quot;: \&quot;rgb(139,90,12)\&quot;\n                        }\n                    }\n                },\n                {\n                    \&quot;name\&quot;: \&quot;\\u8d2b\\u56f0\\u6751\&quot;,\n                    \&quot;value\&quot;: 12,\n                    \&quot;textStyle\&quot;: {\n                        \&quot;normal\&quot;: {\n                            \&quot;color\&quot;: \&quot;rgb(62,44,118)\&quot;\n                        }\n                    }\n                },\n                {\n                    \&quot;name\&quot;: \&quot;\\u519c\\u6751\\u5987\\u5973\&quot;,\n                    \&quot;value\&quot;: 12,\n                    \&quot;textStyle\&quot;: {\n                        \&quot;normal\&quot;: {\n                            \&quot;color\&quot;: \&quot;rgb(29,132,98)\&quot;\n                        }\n                    }\n                },\n                {\n                    \&quot;name\&quot;: \&quot;\\u4fe1\\u606f\\u5e93\&quot;,\n                    \&quot;value\&quot;: 12,\n                    \&quot;textStyle\&quot;: {\n                        \&quot;normal\&quot;: {\n                            \&quot;color\&quot;: \&quot;rgb(15,114,93)\&quot;\n                        }\n                    }\n                },\n                {\n                    \&quot;name\&quot;: \&quot;\\u8d22\\u653f\\u9884\\u7b97\&quot;,\n                    \&quot;value\&quot;: 12,\n                    \&quot;textStyle\&quot;: {\n                        \&quot;normal\&quot;: {\n                            \&quot;color\&quot;: \&quot;rgb(1,109,83)\&quot;\n                        }\n                    }\n                },\n                {\n                    \&quot;name\&quot;: \&quot;\\u5b9e\\u8bad\&quot;,\n                    \&quot;value\&quot;: 12,\n                    \&quot;textStyle\&quot;: {\n                        \&quot;normal\&quot;: {\n                            \&quot;color\&quot;: \&quot;rgb(150,98,81)\&quot;\n                        }\n                    }\n                },\n                {\n                    \&quot;name\&quot;: \&quot;\\u7ebf\\u4e0a\&quot;,\n                    \&quot;value\&quot;: 12,\n                    \&quot;textStyle\&quot;: {\n                        \&quot;normal\&quot;: {\n                            \&quot;color\&quot;: \&quot;rgb(133,49,48)\&quot;\n                        }\n                    }\n                },\n                {\n                    \&quot;name\&quot;: \&quot;\\u7ebf\\u4e0b\&quot;,\n                    \&quot;value\&quot;: 12,\n                    \&quot;textStyle\&quot;: {\n                        \&quot;normal\&quot;: {\n                            \&quot;color\&quot;: \&quot;rgb(16,125,87)\&quot;\n                        }\n                    }\n                },\n                {\n                    \&quot;name\&quot;: \&quot;\\u6559\\u5e08\&quot;,\n                    \&quot;value\&quot;: 12,\n                    \&quot;textStyle\&quot;: {\n                        \&quot;normal\&quot;: {\n                            \&quot;color\&quot;: \&quot;rgb(54,86,141)\&quot;\n                        }\n                    }\n                },\n                {\n                    \&quot;name\&quot;: \&quot;\\u4f20\\u6388\&quot;,\n                    \&quot;value\&quot;: 12,\n                    \&quot;textStyle\&quot;: {\n                        \&quot;normal\&quot;: {\n                            \&quot;color\&quot;: \&quot;rgb(39,83,128)\&quot;\n                        }\n                    }\n                },\n                {\n                    \&quot;name\&quot;: \&quot;\\u961f\\u4f0d\&quot;,\n                    \&quot;value\&quot;: 12,\n                    \&quot;textStyle\&quot;: {\n                        \&quot;normal\&quot;: {\n                            \&quot;color\&quot;: \&quot;rgb(52,157,23)\&quot;\n                        }\n                    }\n                },\n                {\n                    \&quot;name\&quot;: \&quot;\\u6295\\u8d44\\u8005\&quot;,\n                    \&quot;value\&quot;: 12,\n                    \&quot;textStyle\&quot;: {\n                        \&quot;normal\&quot;: {\n                            \&quot;color\&quot;: \&quot;rgb(34,19,155)\&quot;\n                        }\n                    }\n                },\n                {\n                    \&quot;name\&quot;: \&quot;\\u4e13\\u4e1a\\u4eba\\u624d\&quot;,\n                    \&quot;value\&quot;: 12,\n                    \&quot;textStyle\&quot;: {\n                        \&quot;normal\&quot;: {\n                            \&quot;color\&quot;: \&quot;rgb(43,40,69)\&quot;\n                        }\n                    }\n                },\n                {\n                    \&quot;name\&quot;: \&quot;\\u7279\\u6d3e\\u5458\&quot;,\n                    \&quot;value\&quot;: 12,\n                    \&quot;textStyle\&quot;: {\n                        \&quot;normal\&quot;: {\n                            \&quot;color\&quot;: \&quot;rgb(58,67,147)\&quot;\n                        }\n                    }\n                },\n                {\n                    \&quot;name\&quot;: \&quot;\\u4e13\\u5bb6\&quot;,\n                    \&quot;value\&quot;: 12,\n                    \&quot;textStyle\&quot;: {\n                        \&quot;normal\&quot;: {\n                            \&quot;color\&quot;: \&quot;rgb(125,148,133)\&quot;\n                        }\n                    }\n                },\n                {\n                    \&quot;name\&quot;: \&quot;\\u5bf9\\u53e3\&quot;,\n                    \&quot;value\&quot;: 12,\n                    \&quot;textStyle\&quot;: {\n                        \&quot;normal\&quot;: {\n                            \&quot;color\&quot;: \&quot;rgb(31,4,102)\&quot;\n                        }\n                    }\n                },\n                {\n                    \&quot;name\&quot;: \&quot;\\u8ddf\\u8e2a\\u670d\\u52a1\&quot;,\n                    \&quot;value\&quot;: 12,\n                    \&quot;textStyle\&quot;: {\n                        \&quot;normal\&quot;: {\n                            \&quot;color\&quot;: \&quot;rgb(45,42,142)\&quot;\n                        }\n                    }\n                },\n                {\n                    \&quot;name\&quot;: \&quot;\\u56fd\\u52a1\\u9662\\u6276\\u8d2b\\u529e\&quot;,\n                    \&quot;value\&quot;: 12,\n                    \&quot;textStyle\&quot;: {\n                        \&quot;normal\&quot;: {\n                            \&quot;color\&quot;: \&quot;rgb(36,141,88)\&quot;\n                        }\n                    }\n                },\n                {\n                    \&quot;name\&quot;: \&quot;\\u516c\\u79ef\\u91d1\&quot;,\n                    \&quot;value\&quot;: 12,\n                    \&quot;textStyle\&quot;: {\n                        \&quot;normal\&quot;: {\n                            \&quot;color\&quot;: \&quot;rgb(137,76,10)\&quot;\n                        }\n                    }\n                },\n                {\n                    \&quot;name\&quot;: \&quot;\\u7f34\\u5b58\&quot;,\n                    \&quot;value\&quot;: 12,\n                    \&quot;textStyle\&quot;: {\n                        \&quot;normal\&quot;: {\n                            \&quot;color\&quot;: \&quot;rgb(23,119,122)\&quot;\n                        }\n                    }\n                },\n                {\n                    \&quot;name\&quot;: \&quot;\\u5c45\\u6c11\&quot;,\n                    \&quot;value\&quot;: 12,\n                    \&quot;textStyle\&quot;: {\n                        \&quot;normal\&quot;: {\n                            \&quot;color\&quot;: \&quot;rgb(87,145,61)\&quot;\n                        }\n                    }\n                },\n                {\n                    \&quot;name\&quot;: \&quot;\\u533b\\u7597\\u4fdd\\u9669\&quot;,\n                    \&quot;value\&quot;: 12,\n                    \&quot;textStyle\&quot;: {\n                        \&quot;normal\&quot;: {\n                            \&quot;color\&quot;: \&quot;rgb(30,158,47)\&quot;\n                        }\n                    }\n                },\n                {\n                    \&quot;name\&quot;: \&quot;\\u53c2\\u4fdd\&quot;,\n                    \&quot;value\&quot;: 12,\n                    \&quot;textStyle\&quot;: {\n                        \&quot;normal\&quot;: {\n                            \&quot;color\&quot;: \&quot;rgb(31,141,134)\&quot;\n                        }\n                    }\n                },\n                {\n                    \&quot;name\&quot;: \&quot;\\u79bb\\u6821\&quot;,\n                    \&quot;value\&quot;: 12,\n                    \&quot;textStyle\&quot;: {\n                        \&quot;normal\&quot;: {\n                            \&quot;color\&quot;: \&quot;rgb(160,84,8)\&quot;\n                        }\n                    }\n                },\n                {\n                    \&quot;name\&quot;: \&quot;\\u9ad8\\u6821\&quot;,\n                    \&quot;value\&quot;: 12,\n                    \&quot;textStyle\&quot;: {\n                        \&quot;normal\&quot;: {\n                            \&quot;color\&quot;: \&quot;rgb(38,61,109)\&quot;\n                        }\n                    }\n                },\n                {\n                    \&quot;name\&quot;: \&quot;\\u521d\\u59cb\&quot;,\n                    \&quot;value\&quot;: 12,\n                    \&quot;textStyle\&quot;: {\n                        \&quot;normal\&quot;: {\n                            \&quot;color\&quot;: \&quot;rgb(27,150,146)\&quot;\n                        }\n                    }\n                },\n                {\n                    \&quot;name\&quot;: \&quot;\\u5931\\u8d25\&quot;,\n                    \&quot;value\&quot;: 12,\n                    \&quot;textStyle\&quot;: {\n                        \&quot;normal\&quot;: {\n                            \&quot;color\&quot;: \&quot;rgb(138,15,96)\&quot;\n                        }\n                    }\n                },\n                {\n                    \&quot;name\&quot;: \&quot;\\u6551\\u52a9\&quot;,\n                    \&quot;value\&quot;: 12,\n                    \&quot;textStyle\&quot;: {\n                        \&quot;normal\&quot;: {\n                            \&quot;color\&quot;: \&quot;rgb(136,129,134)\&quot;\n                        }\n                    }\n                },\n                {\n                    \&quot;name\&quot;: \&quot;\\u5c45\\u4f4f\\u8bc1\&quot;,\n                    \&quot;value\&quot;: 12,\n                    \&quot;textStyle\&quot;: {\n                        \&quot;normal\&quot;: {\n                            \&quot;color\&quot;: \&quot;rgb(65,107,79)\&quot;\n                        }\n                    }\n                },\n                {\n                    \&quot;name\&quot;: \&quot;\\u4e49\\u52a1\\u6559\\u80b2\&quot;,\n                    \&quot;value\&quot;: 12,\n                    \&quot;textStyle\&quot;: {\n                        \&quot;normal\&quot;: {\n                            \&quot;color\&quot;: \&quot;rgb(115,145,67)\&quot;\n                        }\n                    }\n                },\n                {\n                    \&quot;name\&quot;: \&quot;\\u666e\\u60e0\\u6027\&quot;,\n                    \&quot;value\&quot;: 12,\n                    \&quot;textStyle\&quot;: {\n                        \&quot;normal\&quot;: {\n                            \&quot;color\&quot;: \&quot;rgb(137,64,149)\&quot;\n                        }\n                    }\n                },\n                {\n                    \&quot;name\&quot;: \&quot;\\u5b66\\u524d\\u6559\\u80b2\&quot;,\n                    \&quot;value\&quot;: 12,\n                    \&quot;textStyle\&quot;: {\n                        \&quot;normal\&quot;: {\n                            \&quot;color\&quot;: \&quot;rgb(58,29,78)\&quot;\n                        }\n                    }\n                },\n                {\n                    \&quot;name\&quot;: \&quot;\\u5de5\\u7a0b\\u5efa\\u8bbe\&quot;,\n                    \&quot;value\&quot;: 12,\n                    \&quot;textStyle\&quot;: {\n                        \&quot;normal\&quot;: {\n                            \&quot;color\&quot;: \&quot;rgb(31,93,48)\&quot;\n                        }\n                    }\n                },\n                {\n                    \&quot;name\&quot;: \&quot;\\u4fe1\\u606f\\u5458\&quot;,\n                    \&quot;value\&quot;: 12,\n                    \&quot;textStyle\&quot;: {\n                        \&quot;normal\&quot;: {\n                            \&quot;color\&quot;: \&quot;rgb(159,45,59)\&quot;\n                        }\n                    }\n                },\n                {\n                    \&quot;name\&quot;: \&quot;\\u7ba1\\u7406\\u5458\&quot;,\n                    \&quot;value\&quot;: 12,\n                    \&quot;textStyle\&quot;: {\n                        \&quot;normal\&quot;: {\n                            \&quot;color\&quot;: \&quot;rgb(105,52,10)\&quot;\n                        }\n                    }\n                },\n                {\n                    \&quot;name\&quot;: \&quot;\\u7535\\u4fe1\&quot;,\n                    \&quot;value\&quot;: 12,\n                    \&quot;textStyle\&quot;: {\n                        \&quot;normal\&quot;: {\n                            \&quot;color\&quot;: \&quot;rgb(118,53,10)\&quot;\n                        }\n                    }\n                },\n                {\n                    \&quot;name\&quot;: \&quot;\\u8fd0\\u8425\\u5546\&quot;,\n                    \&quot;value\&quot;: 12,\n                    \&quot;textStyle\&quot;: {\n                        \&quot;normal\&quot;: {\n                            \&quot;color\&quot;: \&quot;rgb(25,55,154)\&quot;\n                        }\n                    }\n                },\n                {\n                    \&quot;name\&quot;: \&quot;\\u5e94\\u7528\\u8f6f\\u4ef6\&quot;,\n                    \&quot;value\&quot;: 12,\n                    \&quot;textStyle\&quot;: {\n                        \&quot;normal\&quot;: {\n                            \&quot;color\&quot;: \&quot;rgb(159,22,124)\&quot;\n                        }\n                    }\n                },\n                {\n                    \&quot;name\&quot;: \&quot;\\u6280\\u672f\\u57f9\\u8bad\&quot;,\n                    \&quot;value\&quot;: 12,\n                    \&quot;textStyle\&quot;: {\n                        \&quot;normal\&quot;: {\n                            \&quot;color\&quot;: \&quot;rgb(125,126,13)\&quot;\n                        }\n                    }\n                },\n                {\n                    \&quot;name\&quot;: \&quot;\\u7f51\\u7edc\\u8425\\u9500\&quot;,\n                    \&quot;value\&quot;: 12,\n                    \&quot;textStyle\&quot;: {\n                        \&quot;normal\&quot;: {\n                            \&quot;color\&quot;: \&quot;rgb(59,88,110)\&quot;\n                        }\n                    }\n                },\n                {\n                    \&quot;name\&quot;: \&quot;\\u8d22\\u653f\\u8865\\u8d34\&quot;,\n                    \&quot;value\&quot;: 12,\n                    \&quot;textStyle\&quot;: {\n                        \&quot;normal\&quot;: {\n                            \&quot;color\&quot;: \&quot;rgb(128,110,112)\&quot;\n                        }\n                    }\n                },\n                {\n                    \&quot;name\&quot;: \&quot;\\u79fb\\u52a8\&quot;,\n                    \&quot;value\&quot;: 12,\n                    \&quot;textStyle\&quot;: {\n                        \&quot;normal\&quot;: {\n                            \&quot;color\&quot;: \&quot;rgb(123,98,158)\&quot;\n                        }\n                    }\n                },\n                {\n                    \&quot;name\&quot;: \&quot;\\u65b0\\u4e00\\u4ee3\&quot;,\n                    \&quot;value\&quot;: 12,\n                    \&quot;textStyle\&quot;: {\n                        \&quot;normal\&quot;: {\n                            \&quot;color\&quot;: \&quot;rgb(25,60,112)\&quot;\n                        }\n                    }\n                },\n                {\n                    \&quot;name\&quot;: \&quot;\\u5f00\\u53d1\\u533a\&quot;,\n                    \&quot;value\&quot;: 12,\n                    \&quot;textStyle\&quot;: {\n                        \&quot;normal\&quot;: {\n                            \&quot;color\&quot;: \&quot;rgb(66,62,147)\&quot;\n                        }\n                    }\n                },\n                {\n                    \&quot;name\&quot;: \&quot;\\u5f00\\u653e\\u5f0f\&quot;,\n                    \&quot;value\&quot;: 12,\n                    \&quot;textStyle\&quot;: {\n                        \&quot;normal\&quot;: {\n                            \&quot;color\&quot;: \&quot;rgb(110,98,154)\&quot;\n                        }\n                    }\n                },\n                {\n                    \&quot;name\&quot;: \&quot;\\u7a97\\u53e3\&quot;,\n                    \&quot;value\&quot;: 12,\n                    \&quot;textStyle\&quot;: {\n                        \&quot;normal\&quot;: {\n                            \&quot;color\&quot;: \&quot;rgb(150,157,24)\&quot;\n                        }\n                    }\n                },\n                {\n                    \&quot;name\&quot;: \&quot;\\u4f17\\u521b\&quot;,\n                    \&quot;value\&quot;: 12,\n                    \&quot;textStyle\&quot;: {\n                        \&quot;normal\&quot;: {\n                            \&quot;color\&quot;: \&quot;rgb(129,99,108)\&quot;\n                        }\n                    }\n                },\n                {\n                    \&quot;name\&quot;: \&quot;\\u5de5\\u5382\&quot;,\n                    \&quot;value\&quot;: 12,\n                    \&quot;textStyle\&quot;: {\n                        \&quot;normal\&quot;: {\n                            \&quot;color\&quot;: \&quot;rgb(143,143,37)\&quot;\n                        }\n                    }\n                },\n                {\n                    \&quot;name\&quot;: \&quot;\\u521d\\u521b\\u671f\&quot;,\n                    \&quot;value\&quot;: 12,\n                    \&quot;textStyle\&quot;: {\n                        \&quot;normal\&quot;: {\n                            \&quot;color\&quot;: \&quot;rgb(130,23,119)\&quot;\n                        }\n                    }\n                },\n                {\n                    \&quot;name\&quot;: \&quot;\\u79cd\\u5b50\&quot;,\n                    \&quot;value\&quot;: 12,\n                    \&quot;textStyle\&quot;: {\n                        \&quot;normal\&quot;: {\n                            \&quot;color\&quot;: \&quot;rgb(38,80,122)\&quot;\n                        }\n                    }\n                },\n                {\n                    \&quot;name\&quot;: \&quot;\\u660e\\u786e\\u4efb\\u52a1\&quot;,\n                    \&quot;value\&quot;: 12,\n                    \&quot;textStyle\&quot;: {\n                        \&quot;normal\&quot;: {\n                            \&quot;color\&quot;: \&quot;rgb(24,109,51)\&quot;\n                        }\n                    }\n                },\n                {\n                    \&quot;name\&quot;: \&quot;\\u5e72\\u90e8\&quot;,\n                    \&quot;value\&quot;: 12,\n                    \&quot;textStyle\&quot;: {\n                        \&quot;normal\&quot;: {\n                            \&quot;color\&quot;: \&quot;rgb(52,90,125)\&quot;\n                        }\n                    }\n                },\n                {\n                    \&quot;name\&quot;: \&quot;\\u516c\\u76ca\\u6027\&quot;,\n                    \&quot;value\&quot;: 12,\n                    \&quot;textStyle\&quot;: {\n                        \&quot;normal\&quot;: {\n                            \&quot;color\&quot;: \&quot;rgb(99,71,134)\&quot;\n                        }\n                    }\n                },\n                {\n                    \&quot;name\&quot;: \&quot;\\u9879\\u76ee\\u9009\\u62e9\&quot;,\n                    \&quot;value\&quot;: 12,\n                    \&quot;textStyle\&quot;: {\n                        \&quot;normal\&quot;: {\n                            \&quot;color\&quot;: \&quot;rgb(126,96,8)\&quot;\n                        }\n                    }\n                },\n                {\n                    \&quot;name\&quot;: \&quot;\\u79d1\\u6280\\u63a8\\u5e7f\&quot;,\n                    \&quot;value\&quot;: 12,\n                    \&quot;textStyle\&quot;: {\n                        \&quot;normal\&quot;: {\n                            \&quot;color\&quot;: \&quot;rgb(126,79,109)\&quot;\n                        }\n                    }\n                },\n                {\n                    \&quot;name\&quot;: \&quot;\\u519c\\u6751\\u8c03\\u67e5\&quot;,\n                    \&quot;value\&quot;: 12,\n                    \&quot;textStyle\&quot;: {\n                        \&quot;normal\&quot;: {\n                            \&quot;color\&quot;: \&quot;rgb(23,17,65)\&quot;\n                        }\n                    }\n                },\n                {\n                    \&quot;name\&quot;: \&quot;\\u7cfb\\u7edf\&quot;,\n                    \&quot;value\&quot;: 12,\n                    \&quot;textStyle\&quot;: {\n                        \&quot;normal\&quot;: {\n                            \&quot;color\&quot;: \&quot;rgb(97,24,41)\&quot;\n                        }\n                    }\n                },\n                {\n                    \&quot;name\&quot;: \&quot;\\u56fa\\u5b9a\&quot;,\n                    \&quot;value\&quot;: 12,\n                    \&quot;textStyle\&quot;: {\n                        \&quot;normal\&quot;: {\n                            \&quot;color\&quot;: \&quot;rgb(130,116,78)\&quot;\n                        }\n                    }\n                },\n                {\n                    \&quot;name\&quot;: \&quot;\\u89c2\\u5bdf\\u70b9\&quot;,\n                    \&quot;value\&quot;: 12,\n                    \&quot;textStyle\&quot;: {\n                        \&quot;normal\&quot;: {\n                            \&quot;color\&quot;: \&quot;rgb(102,81,18)\&quot;\n                        }\n                    }\n                },\n                {\n                    \&quot;name\&quot;: \&quot;\\u56fd\\u5bb6\\u7edf\\u8ba1\\u5c40\&quot;,\n                    \&quot;value\&quot;: 12,\n                    \&quot;textStyle\&quot;: {\n                        \&quot;normal\&quot;: {\n                            \&quot;color\&quot;: \&quot;rgb(110,80,125)\&quot;\n                        }\n                    }\n                },\n                {\n                    \&quot;name\&quot;: \&quot;\\u624b\\u518c\&quot;,\n                    \&quot;value\&quot;: 12,\n                    \&quot;textStyle\&quot;: {\n                        \&quot;normal\&quot;: {\n                            \&quot;color\&quot;: \&quot;rgb(117,28,133)\&quot;\n                        }\n                    }\n                },\n                {\n                    \&quot;name\&quot;: \&quot;\\u660e\\u767d\\u5361\&quot;,\n                    \&quot;value\&quot;: 12,\n                    \&quot;textStyle\&quot;: {\n                        \&quot;normal\&quot;: {\n                            \&quot;color\&quot;: \&quot;rgb(146,109,62)\&quot;\n                        }\n                    }\n                },\n                {\n                    \&quot;name\&quot;: \&quot;\\u7f16\\u53d1\&quot;,\n                    \&quot;value\&quot;: 12,\n                    \&quot;textStyle\&quot;: {\n                        \&quot;normal\&quot;: {\n                            \&quot;color\&quot;: \&quot;rgb(158,9,108)\&quot;\n                        }\n                    }\n                },\n                {\n                    \&quot;name\&quot;: \&quot;\\u77ed\\u4fe1\&quot;,\n                    \&quot;value\&quot;: 12,\n                    \&quot;textStyle\&quot;: {\n                        \&quot;normal\&quot;: {\n                            \&quot;color\&quot;: \&quot;rgb(120,87,86)\&quot;\n                        }\n                    }\n                },\n                {\n                    \&quot;name\&quot;: \&quot;\\u5fae\\u4fe1\&quot;,\n                    \&quot;value\&quot;: 12,\n                    \&quot;textStyle\&quot;: {\n                        \&quot;normal\&quot;: {\n                            \&quot;color\&quot;: \&quot;rgb(131,81,55)\&quot;\n                        }\n                    }\n                },\n                {\n                    \&quot;name\&quot;: \&quot;\\u5fae\\u535a\&quot;,\n                    \&quot;value\&quot;: 12,\n                    \&quot;textStyle\&quot;: {\n                        \&quot;normal\&quot;: {\n                            \&quot;color\&quot;: \&quot;rgb(120,12,115)\&quot;\n                        }\n                    }\n                },\n                {\n                    \&quot;name\&quot;: \&quot;\\u89e3\\u8bfb\&quot;,\n                    \&quot;value\&quot;: 12,\n                    \&quot;textStyle\&quot;: {\n                        \&quot;normal\&quot;: {\n                            \&quot;color\&quot;: \&quot;rgb(29,145,4)\&quot;\n                        }\n                    }\n                },\n                {\n                    \&quot;name\&quot;: \&quot;\\u5148\\u8fdb\\u5178\\u578b\&quot;,\n                    \&quot;value\&quot;: 12,\n                    \&quot;textStyle\&quot;: {\n                        \&quot;normal\&quot;: {\n                            \&quot;color\&quot;: \&quot;rgb(73,68,123)\&quot;\n                        }\n                    }\n                },\n                {\n                    \&quot;name\&quot;: \&quot;\\u5145\\u5206\\u8c03\\u52a8\&quot;,\n                    \&quot;value\&quot;: 12,\n                    \&quot;textStyle\&quot;: {\n                        \&quot;normal\&quot;: {\n                            \&quot;color\&quot;: \&quot;rgb(35,57,44)\&quot;\n                        }\n                    }\n                },\n                {\n                    \&quot;name\&quot;: \&quot;\\u793e\\u4f1a\\u5404\\u754c\&quot;,\n                    \&quot;value\&quot;: 12,\n                    \&quot;textStyle\&quot;: {\n                        \&quot;normal\&quot;: {\n                            \&quot;color\&quot;: \&quot;rgb(151,39,126)\&quot;\n                        }\n                    }\n                },\n                {\n                    \&quot;name\&quot;: \&quot;\\u79ef\\u6781\\u6027\&quot;,\n                    \&quot;value\&quot;: 12,\n                    \&quot;textStyle\&quot;: {\n                        \&quot;normal\&quot;: {\n                            \&quot;color\&quot;: \&quot;rgb(8,34,118)\&quot;\n                        }\n                    }\n                },\n                {\n                    \&quot;name\&quot;: \&quot;\\u5e7f\\u6cdb\\u5f00\\u5c55\&quot;,\n                    \&quot;value\&quot;: 12,\n                    \&quot;textStyle\&quot;: {\n                        \&quot;normal\&quot;: {\n                            \&quot;color\&quot;: \&quot;rgb(3,52,96)\&quot;\n                        }\n                    }\n                },\n                {\n                    \&quot;name\&quot;: \&quot;\\u5927\\u8bb2\\u5802\&quot;,\n                    \&quot;value\&quot;: 12,\n                    \&quot;textStyle\&quot;: {\n                        \&quot;normal\&quot;: {\n                            \&quot;color\&quot;: \&quot;rgb(11,104,53)\&quot;\n                        }\n                    }\n                },\n                {\n                    \&quot;name\&quot;: \&quot;\\u826f\\u597d\\u6c1b\\u56f4\&quot;,\n                    \&quot;value\&quot;: 12,\n                    \&quot;textStyle\&quot;: {\n                        \&quot;normal\&quot;: {\n                            \&quot;color\&quot;: \&quot;rgb(125,121,19)\&quot;\n                        }\n                    }\n                }\n            ],\n            \&quot;drawOutOfBound\&quot;: false,\n            \&quot;textStyle\&quot;: {\n                \&quot;emphasis\&quot;: {}\n            }\n        }\n    ],\n    \&quot;legend\&quot;: [\n        {\n            \&quot;data\&quot;: [],\n            \&quot;selected\&quot;: {},\n            \&quot;show\&quot;: true,\n            \&quot;padding\&quot;: 5,\n            \&quot;itemGap\&quot;: 10,\n            \&quot;itemWidth\&quot;: 25,\n            \&quot;itemHeight\&quot;: 14\n        }\n    ],\n    \&quot;tooltip\&quot;: {\n        \&quot;show\&quot;: true,\n        \&quot;trigger\&quot;: \&quot;item\&quot;,\n        \&quot;triggerOn\&quot;: \&quot;mousemove|click\&quot;,\n        \&quot;axisPointer\&quot;: {\n            \&quot;type\&quot;: \&quot;line\&quot;\n        },\n        \&quot;textStyle\&quot;: {\n            \&quot;fontSize\&quot;: 14\n        },\n        \&quot;borderWidth\&quot;: 0\n    },\n    \&quot;title\&quot;: [\n        {\n            \&quot;text\&quot;: \&quot;\\u519c\\u6751\\u4ea7\\u4e1a\\u878d\\u5408\\u653f\\u7b56\\u6cd5\\u89c4\\u8bcd\\u4e91\\u56fe\&quot;,\n            \&quot;padding\&quot;: 5,\n            \&quot;itemGap\&quot;: 10\n        }\n    ]\n};\n        chart_57764fe7a17744f3a56c3b59fb7c62fb.setOption(option_57764fe7a17744f3a56c3b59fb7c62fb);\n    &lt;/script&gt;\n&lt;/body&gt;\n&lt;/html&gt;\n&quot;,&quot;jsCode&quot;:&quot;&quot;,&quot;date&quot;:&quot;Sat, 30 May 2020 03:27:38 GMT&quot;,&quot;appVersion&quot;:&quot;1.133.5717.17042, 27-08-2015 09:28:04&quot;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48</Words>
  <Application>Microsoft Office PowerPoint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mudaozi</dc:creator>
  <cp:lastModifiedBy>mudaozi</cp:lastModifiedBy>
  <cp:revision>9</cp:revision>
  <dcterms:created xsi:type="dcterms:W3CDTF">2020-05-30T02:00:07Z</dcterms:created>
  <dcterms:modified xsi:type="dcterms:W3CDTF">2020-05-30T04:06:47Z</dcterms:modified>
</cp:coreProperties>
</file>