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51FD-587D-7241-A145-E5527D07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F778F-C9E0-444D-B35E-D68A3DCC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6E92-2037-D74B-BA38-7F1D7E93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C440-8457-C541-89EF-B169234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E7E4-50AB-3448-9D16-9BFBAE5B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4064-670A-F945-8085-03ADCAD8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0CA6-0588-C348-A5E4-5996E77B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713-473B-894F-89C4-D98B271D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CA6B-BCD7-924E-81F7-F0FF23B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CD6E-0C4D-F94C-8E41-9C694CB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FB1A5-C5B8-E248-AA6F-AF559960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45EB-514E-4C40-94D5-24F39D70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BC68-6B03-B14D-B309-A60A1CF5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9269-1ADD-6146-9547-B34551B0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EC03-5439-184E-89C2-D1517872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8260-7843-8B4C-9837-33258452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2963-AB82-5443-B745-EB7DF07D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E036-ED78-E647-9C36-92744C6B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5B32-E9D2-3642-8FAB-BA369851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538B-4938-6342-89C4-2A338DE5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A03E-8DC5-A14E-BC2F-C5F75864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601A-F837-C24A-AB9E-367F732A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B597-A295-8A4C-99DC-0C28B74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E14E-1EA1-1C4B-827B-F2DB6EF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43D3-90DD-5440-9DBE-ED1BC745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33F4-0E8D-6D44-9A48-551E3B2C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6F2C-F638-2240-B48A-50DFEE7A4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468B-AE96-644C-A521-0813CD06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A89D-D864-3B48-BE9B-1DD1054B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F13C-5477-3140-AA58-9F18F944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7DD3-EEB0-A341-9E6B-08217D7B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C92B-6202-5945-AD6B-35CAF50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FB94-15FE-2C41-9C8E-C1715014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70C4-BE41-284F-B7B1-1ACDD4B0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C73B4-156F-2942-A496-6D059040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839B8-3CA7-E04D-B110-025770C9B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59588-6E40-5246-9280-6EB7F46C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0EDF4-7D8C-6842-AA88-3DBD56A4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A78DB-62DF-164F-8E5C-A8800FF8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4A20-B4AE-744A-8A4F-5A393F0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E18F1-00A6-AC4F-B1F0-E946680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AEFE-E84C-EA45-8765-94C58B0E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76574-8543-134E-B3BF-92238975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0A1B2-A13D-614C-BDFD-F6E174D2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EC996-F2CD-CC4D-897E-F51E4CF6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6A14E-DF04-9645-8525-8B9FC9F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DDA7-E660-5249-9683-16712B70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5954-D8C9-034D-9F44-2C765C20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949E-10AB-1F4B-ACF0-69427A6C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DCE5-9577-C44D-B68F-2AF36C9E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7028D-ED8E-A545-8D13-FE0F9BA6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8303A-EFB1-8441-A2D9-3BCC3E68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CD61-A4D9-B042-BD90-4B5D124C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67692-06B3-DE47-A680-2122904CA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BDED-5A6B-9442-AFC4-C9A23D65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385C-D03E-5141-AE7C-090F15CB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15941-1AA0-7D41-93CD-D10DCD0A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0918-7C9F-AD4C-9A4B-685FB40B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D8028-9270-804A-8F54-09092397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D875-A1AE-174D-A743-486D968A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22B08-F1D7-5444-9367-FC74BF53E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BA5A-4C87-814A-931F-600C978CE7B1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442D-32AC-0145-82F7-162EFD0B7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B8F8-3E24-4F43-A970-BAC846BF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2036-9ACC-43CA-AD49-8731D33D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DeepGWAS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06763D-1128-46B4-8718-D3D0B8A4289A}"/>
              </a:ext>
            </a:extLst>
          </p:cNvPr>
          <p:cNvSpPr/>
          <p:nvPr/>
        </p:nvSpPr>
        <p:spPr>
          <a:xfrm>
            <a:off x="2676150" y="2833272"/>
            <a:ext cx="712381" cy="60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BABB00-9632-407A-B8C0-1EBE40AD1022}"/>
              </a:ext>
            </a:extLst>
          </p:cNvPr>
          <p:cNvSpPr/>
          <p:nvPr/>
        </p:nvSpPr>
        <p:spPr>
          <a:xfrm>
            <a:off x="4475107" y="1506893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F5726E-3AA8-43AC-AF55-1C75EED17C04}"/>
              </a:ext>
            </a:extLst>
          </p:cNvPr>
          <p:cNvSpPr/>
          <p:nvPr/>
        </p:nvSpPr>
        <p:spPr>
          <a:xfrm>
            <a:off x="4475107" y="2431826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729AA-0086-4A77-B9F7-44F640D3B19C}"/>
              </a:ext>
            </a:extLst>
          </p:cNvPr>
          <p:cNvSpPr/>
          <p:nvPr/>
        </p:nvSpPr>
        <p:spPr>
          <a:xfrm>
            <a:off x="4453842" y="3356758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94D260-A3DC-4115-8309-6B2017E6523C}"/>
              </a:ext>
            </a:extLst>
          </p:cNvPr>
          <p:cNvSpPr/>
          <p:nvPr/>
        </p:nvSpPr>
        <p:spPr>
          <a:xfrm>
            <a:off x="4453842" y="4281691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22AD34-1074-4D3E-8C38-0D416B4AE804}"/>
              </a:ext>
            </a:extLst>
          </p:cNvPr>
          <p:cNvSpPr/>
          <p:nvPr/>
        </p:nvSpPr>
        <p:spPr>
          <a:xfrm>
            <a:off x="7005646" y="2359094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DDECB4-10EA-4172-B4CF-1D2E6B25AFCC}"/>
              </a:ext>
            </a:extLst>
          </p:cNvPr>
          <p:cNvSpPr/>
          <p:nvPr/>
        </p:nvSpPr>
        <p:spPr>
          <a:xfrm>
            <a:off x="7005646" y="3423977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107769-BF56-4F39-9E65-EC0587DB3D04}"/>
              </a:ext>
            </a:extLst>
          </p:cNvPr>
          <p:cNvSpPr/>
          <p:nvPr/>
        </p:nvSpPr>
        <p:spPr>
          <a:xfrm>
            <a:off x="8445364" y="2842887"/>
            <a:ext cx="712381" cy="60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429FC2-4741-4011-B895-BB6090C8BB5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388531" y="1809922"/>
            <a:ext cx="1086576" cy="1326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6F1215-D1E7-474C-A2B0-9EF47EE7D4B4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388531" y="2734855"/>
            <a:ext cx="1086576" cy="401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22A5F-8917-4F27-B6E9-BC628B22B7E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388531" y="3136301"/>
            <a:ext cx="1065311" cy="523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55C84F-0A6B-4D33-A597-B50465978B42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388531" y="3136301"/>
            <a:ext cx="1065311" cy="144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852301-A8B8-438C-9EF4-403AD4BF9ED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187488" y="1809922"/>
            <a:ext cx="570614" cy="331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74003B-4F0E-4C1C-94A8-97BF7476527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187488" y="2734855"/>
            <a:ext cx="561754" cy="402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AB9902-BFF1-4CD2-9966-3FA63BBFE03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166223" y="3659787"/>
            <a:ext cx="591879" cy="47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AC3B85-B1D4-453F-95FC-CC8D04384A7A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4132667"/>
            <a:ext cx="591879" cy="45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DEA515-5967-4D87-854A-6219A312D98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166223" y="3136900"/>
            <a:ext cx="583019" cy="522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0B751-84FA-4E25-B9DE-06D13339D74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187488" y="2141133"/>
            <a:ext cx="570614" cy="593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BE6E72-2469-4985-A701-AA6F23EF83DC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87488" y="1809922"/>
            <a:ext cx="561754" cy="132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2A47C1-5305-40E3-AC62-22F49652F5AC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5187488" y="2734855"/>
            <a:ext cx="570614" cy="1397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03985F-6CFF-4B69-B6C5-97CD16EAA535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3136900"/>
            <a:ext cx="583019" cy="1447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C78BFA-8904-4FF8-AFD8-A5F4AEC5DD6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166223" y="2141133"/>
            <a:ext cx="591879" cy="15186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F02310-7B67-489F-8EDA-106073ED18EC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87488" y="1809922"/>
            <a:ext cx="570614" cy="2322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F6388CF-89E8-49CF-B3CA-57155A25BA7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2141133"/>
            <a:ext cx="591879" cy="2443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892AEF-783F-42BE-9E6F-62D2E502E2A4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470483" y="2141133"/>
            <a:ext cx="535163" cy="1585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899CF3-BFA8-48E9-96BE-9474A56EFEE2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6470483" y="2141133"/>
            <a:ext cx="535163" cy="52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BD25F2-CA50-470B-9C6B-F907547036E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461623" y="2662123"/>
            <a:ext cx="544023" cy="474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5226BE-664D-4F25-A842-A038F6BB37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470483" y="3727006"/>
            <a:ext cx="535163" cy="4056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FE403B-80A2-49A7-960E-9F38238DCFF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470483" y="2662123"/>
            <a:ext cx="535163" cy="1470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3A54861-7565-46E0-BCA1-869F718819EA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461623" y="3136900"/>
            <a:ext cx="544023" cy="590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97390A-70C4-44F8-9410-72289985B914}"/>
              </a:ext>
            </a:extLst>
          </p:cNvPr>
          <p:cNvCxnSpPr>
            <a:cxnSpLocks/>
            <a:stCxn id="26" idx="2"/>
            <a:endCxn id="24" idx="6"/>
          </p:cNvCxnSpPr>
          <p:nvPr/>
        </p:nvCxnSpPr>
        <p:spPr>
          <a:xfrm flipH="1" flipV="1">
            <a:off x="7718027" y="2662123"/>
            <a:ext cx="727337" cy="483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672888-97C6-4BE6-BAE6-FD1F10D84B9D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7718027" y="3145916"/>
            <a:ext cx="727337" cy="581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B9DE9D-5A7F-462A-AC06-BD3BA8EAD0F1}"/>
              </a:ext>
            </a:extLst>
          </p:cNvPr>
          <p:cNvSpPr txBox="1"/>
          <p:nvPr/>
        </p:nvSpPr>
        <p:spPr>
          <a:xfrm>
            <a:off x="7175776" y="26797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F0AE5-F088-42A1-B20E-E5466642F4AD}"/>
                  </a:ext>
                </a:extLst>
              </p:cNvPr>
              <p:cNvSpPr/>
              <p:nvPr/>
            </p:nvSpPr>
            <p:spPr>
              <a:xfrm>
                <a:off x="2804329" y="2842219"/>
                <a:ext cx="44300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F0AE5-F088-42A1-B20E-E5466642F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29" y="2842219"/>
                <a:ext cx="443008" cy="584775"/>
              </a:xfrm>
              <a:prstGeom prst="rect">
                <a:avLst/>
              </a:prstGeom>
              <a:blipFill>
                <a:blip r:embed="rId2"/>
                <a:stretch>
                  <a:fillRect l="-8333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D3B4E15-CF86-4F08-9503-25300BCC8135}"/>
                  </a:ext>
                </a:extLst>
              </p:cNvPr>
              <p:cNvSpPr/>
              <p:nvPr/>
            </p:nvSpPr>
            <p:spPr>
              <a:xfrm>
                <a:off x="8580050" y="2842219"/>
                <a:ext cx="443008" cy="598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D3B4E15-CF86-4F08-9503-25300BCC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050" y="2842219"/>
                <a:ext cx="443008" cy="598177"/>
              </a:xfrm>
              <a:prstGeom prst="rect">
                <a:avLst/>
              </a:prstGeom>
              <a:blipFill>
                <a:blip r:embed="rId3"/>
                <a:stretch>
                  <a:fillRect l="-11111" t="-10417" r="-1111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7FD6D596-73C2-504B-B790-FCC08977A92D}"/>
              </a:ext>
            </a:extLst>
          </p:cNvPr>
          <p:cNvSpPr/>
          <p:nvPr/>
        </p:nvSpPr>
        <p:spPr>
          <a:xfrm>
            <a:off x="8445364" y="4882570"/>
            <a:ext cx="712381" cy="60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72F934-2CBE-564C-BC00-FAF584D09A20}"/>
              </a:ext>
            </a:extLst>
          </p:cNvPr>
          <p:cNvSpPr/>
          <p:nvPr/>
        </p:nvSpPr>
        <p:spPr>
          <a:xfrm>
            <a:off x="8580050" y="4881902"/>
            <a:ext cx="443008" cy="6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/>
              <a:t>Y</a:t>
            </a:r>
            <a:endParaRPr lang="en-US" sz="3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A34D5-A4CD-A44C-A791-81CC3609B05F}"/>
              </a:ext>
            </a:extLst>
          </p:cNvPr>
          <p:cNvSpPr txBox="1"/>
          <p:nvPr/>
        </p:nvSpPr>
        <p:spPr>
          <a:xfrm>
            <a:off x="2460775" y="3524330"/>
            <a:ext cx="11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(n,33)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DBE884-988E-4540-80C0-1D760D777F97}"/>
              </a:ext>
            </a:extLst>
          </p:cNvPr>
          <p:cNvSpPr/>
          <p:nvPr/>
        </p:nvSpPr>
        <p:spPr>
          <a:xfrm>
            <a:off x="8460320" y="344894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(n,1)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2B8A7-1998-C541-8A22-E992CA1335A9}"/>
              </a:ext>
            </a:extLst>
          </p:cNvPr>
          <p:cNvSpPr/>
          <p:nvPr/>
        </p:nvSpPr>
        <p:spPr>
          <a:xfrm>
            <a:off x="8490411" y="55642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(n,1)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7A021E-B081-1E4C-AFC4-A72975BC6A5D}"/>
              </a:ext>
            </a:extLst>
          </p:cNvPr>
          <p:cNvSpPr txBox="1"/>
          <p:nvPr/>
        </p:nvSpPr>
        <p:spPr>
          <a:xfrm>
            <a:off x="5878604" y="1892648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A6E8D8-FC62-7F49-BE97-27DA99FAA1FE}"/>
              </a:ext>
            </a:extLst>
          </p:cNvPr>
          <p:cNvSpPr txBox="1"/>
          <p:nvPr/>
        </p:nvSpPr>
        <p:spPr>
          <a:xfrm>
            <a:off x="5843374" y="2853217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EB12E2-1933-0A41-ABB5-BD6605FBCE50}"/>
              </a:ext>
            </a:extLst>
          </p:cNvPr>
          <p:cNvSpPr txBox="1"/>
          <p:nvPr/>
        </p:nvSpPr>
        <p:spPr>
          <a:xfrm>
            <a:off x="5811384" y="3893662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85CC716-DF96-B04F-9945-3FA039BBEAC1}"/>
              </a:ext>
            </a:extLst>
          </p:cNvPr>
          <p:cNvSpPr/>
          <p:nvPr/>
        </p:nvSpPr>
        <p:spPr>
          <a:xfrm>
            <a:off x="7004514" y="1506892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3EE879-4FA4-B743-9661-3E616A325BB4}"/>
              </a:ext>
            </a:extLst>
          </p:cNvPr>
          <p:cNvSpPr/>
          <p:nvPr/>
        </p:nvSpPr>
        <p:spPr>
          <a:xfrm>
            <a:off x="7020602" y="4281691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323037-3D64-EA49-890D-59AA548A03A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6470483" y="4132667"/>
            <a:ext cx="550119" cy="45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7F9DE5-BF6B-1B4F-9BFF-22C8B2FD514B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76579" y="1809921"/>
            <a:ext cx="527935" cy="1311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6759DB-BEC2-4845-9409-0137F76570A3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48439" y="1809921"/>
            <a:ext cx="556075" cy="355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10D054-91DA-D34B-BC2D-ADEC441197F2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79035" y="1809921"/>
            <a:ext cx="525479" cy="232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A98A7D-92EF-0A4A-8F2C-9CEDECFD59A5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6479035" y="3134606"/>
            <a:ext cx="541567" cy="1450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E05EAA-D77A-1B46-A2DE-8395D9FF70AE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6485439" y="2159651"/>
            <a:ext cx="535163" cy="242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128A67D-6CD4-4140-9416-AD80AB427559}"/>
              </a:ext>
            </a:extLst>
          </p:cNvPr>
          <p:cNvCxnSpPr>
            <a:cxnSpLocks/>
            <a:stCxn id="26" idx="2"/>
            <a:endCxn id="75" idx="6"/>
          </p:cNvCxnSpPr>
          <p:nvPr/>
        </p:nvCxnSpPr>
        <p:spPr>
          <a:xfrm flipH="1" flipV="1">
            <a:off x="7716895" y="1809921"/>
            <a:ext cx="728469" cy="133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B90B57-D447-0644-956B-DB30BD270123}"/>
              </a:ext>
            </a:extLst>
          </p:cNvPr>
          <p:cNvCxnSpPr>
            <a:cxnSpLocks/>
            <a:stCxn id="26" idx="2"/>
            <a:endCxn id="76" idx="6"/>
          </p:cNvCxnSpPr>
          <p:nvPr/>
        </p:nvCxnSpPr>
        <p:spPr>
          <a:xfrm flipH="1">
            <a:off x="7732983" y="3145916"/>
            <a:ext cx="712381" cy="1438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605EBC6-D134-C648-9595-534DB5AEFA26}"/>
              </a:ext>
            </a:extLst>
          </p:cNvPr>
          <p:cNvSpPr/>
          <p:nvPr/>
        </p:nvSpPr>
        <p:spPr>
          <a:xfrm rot="10800000">
            <a:off x="2007243" y="2086118"/>
            <a:ext cx="664477" cy="214983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3C5867-861A-C947-B501-76B021BE121E}"/>
              </a:ext>
            </a:extLst>
          </p:cNvPr>
          <p:cNvSpPr txBox="1"/>
          <p:nvPr/>
        </p:nvSpPr>
        <p:spPr>
          <a:xfrm>
            <a:off x="5198779" y="5919305"/>
            <a:ext cx="187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14</a:t>
            </a:r>
            <a:r>
              <a:rPr lang="zh-CN" altLang="en-US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Connected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25D6B4-5A51-9C48-B3BB-BE14300DD93C}"/>
              </a:ext>
            </a:extLst>
          </p:cNvPr>
          <p:cNvSpPr txBox="1"/>
          <p:nvPr/>
        </p:nvSpPr>
        <p:spPr>
          <a:xfrm>
            <a:off x="9673861" y="3707383"/>
            <a:ext cx="105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Cross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Entropy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Loss</a:t>
            </a:r>
            <a:endParaRPr lang="en-US" dirty="0"/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6BBDB124-25E8-4F44-96EF-959BDD6EB675}"/>
              </a:ext>
            </a:extLst>
          </p:cNvPr>
          <p:cNvSpPr/>
          <p:nvPr/>
        </p:nvSpPr>
        <p:spPr>
          <a:xfrm rot="10800000">
            <a:off x="9172701" y="3157227"/>
            <a:ext cx="573057" cy="20283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9E0D54D9-30D0-D145-AAE4-DEEFE8B77C41}"/>
              </a:ext>
            </a:extLst>
          </p:cNvPr>
          <p:cNvSpPr/>
          <p:nvPr/>
        </p:nvSpPr>
        <p:spPr>
          <a:xfrm rot="16200000">
            <a:off x="5913221" y="4340523"/>
            <a:ext cx="691116" cy="2550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1F9C36E-E354-7E4A-8B10-E348595915DD}"/>
              </a:ext>
            </a:extLst>
          </p:cNvPr>
          <p:cNvSpPr/>
          <p:nvPr/>
        </p:nvSpPr>
        <p:spPr>
          <a:xfrm>
            <a:off x="284461" y="1554084"/>
            <a:ext cx="1722782" cy="1108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GWAS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AC3D2ED-33BF-1248-ABE6-656B1C37C5D5}"/>
              </a:ext>
            </a:extLst>
          </p:cNvPr>
          <p:cNvSpPr/>
          <p:nvPr/>
        </p:nvSpPr>
        <p:spPr>
          <a:xfrm>
            <a:off x="290582" y="3356758"/>
            <a:ext cx="1722782" cy="1615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dirty="0"/>
              <a:t>rain related functional genomic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epigenomic</a:t>
            </a:r>
            <a:r>
              <a:rPr lang="en-US" dirty="0"/>
              <a:t> information 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D72B10E4-3352-B546-AE6F-90AB33BE4662}"/>
              </a:ext>
            </a:extLst>
          </p:cNvPr>
          <p:cNvSpPr/>
          <p:nvPr/>
        </p:nvSpPr>
        <p:spPr>
          <a:xfrm>
            <a:off x="10710639" y="3157227"/>
            <a:ext cx="573057" cy="20283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8">
            <a:extLst>
              <a:ext uri="{FF2B5EF4-FFF2-40B4-BE49-F238E27FC236}">
                <a16:creationId xmlns:a16="http://schemas.microsoft.com/office/drawing/2014/main" id="{C0995E06-98BF-884B-A10A-2D084DE9E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62710"/>
              </p:ext>
            </p:extLst>
          </p:nvPr>
        </p:nvGraphicFramePr>
        <p:xfrm>
          <a:off x="11283695" y="1892648"/>
          <a:ext cx="5730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57">
                  <a:extLst>
                    <a:ext uri="{9D8B030D-6E8A-4147-A177-3AD203B41FA5}">
                      <a16:colId xmlns:a16="http://schemas.microsoft.com/office/drawing/2014/main" val="380410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4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261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7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0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3345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EB08D179-C1AE-C941-9F62-6B4A9DA49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52756"/>
              </p:ext>
            </p:extLst>
          </p:nvPr>
        </p:nvGraphicFramePr>
        <p:xfrm>
          <a:off x="11283695" y="4276349"/>
          <a:ext cx="5730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57">
                  <a:extLst>
                    <a:ext uri="{9D8B030D-6E8A-4147-A177-3AD203B41FA5}">
                      <a16:colId xmlns:a16="http://schemas.microsoft.com/office/drawing/2014/main" val="380410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8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7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0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8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DeepGWAS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DeepGWAS</dc:title>
  <dc:creator>Li, Gang</dc:creator>
  <cp:lastModifiedBy>Li, Gang</cp:lastModifiedBy>
  <cp:revision>15</cp:revision>
  <dcterms:created xsi:type="dcterms:W3CDTF">2020-09-18T20:06:02Z</dcterms:created>
  <dcterms:modified xsi:type="dcterms:W3CDTF">2022-04-19T05:58:49Z</dcterms:modified>
</cp:coreProperties>
</file>