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2" r:id="rId4"/>
    <p:sldMasterId id="2147483978" r:id="rId5"/>
  </p:sldMasterIdLst>
  <p:notesMasterIdLst>
    <p:notesMasterId r:id="rId14"/>
  </p:notesMasterIdLst>
  <p:sldIdLst>
    <p:sldId id="261" r:id="rId6"/>
    <p:sldId id="258" r:id="rId7"/>
    <p:sldId id="263" r:id="rId8"/>
    <p:sldId id="264" r:id="rId9"/>
    <p:sldId id="265" r:id="rId10"/>
    <p:sldId id="266" r:id="rId11"/>
    <p:sldId id="268" r:id="rId12"/>
    <p:sldId id="267" r:id="rId13"/>
  </p:sldIdLst>
  <p:sldSz cx="15727363" cy="8778875"/>
  <p:notesSz cx="9144000" cy="6858000"/>
  <p:defaultTextStyle>
    <a:defPPr>
      <a:defRPr lang="en-US"/>
    </a:defPPr>
    <a:lvl1pPr marL="0" algn="l" defTabSz="784159" rtl="0" eaLnBrk="1" latinLnBrk="0" hangingPunct="1">
      <a:defRPr sz="3087" kern="1200">
        <a:solidFill>
          <a:schemeClr val="tx1"/>
        </a:solidFill>
        <a:latin typeface="+mn-lt"/>
        <a:ea typeface="+mn-ea"/>
        <a:cs typeface="+mn-cs"/>
      </a:defRPr>
    </a:lvl1pPr>
    <a:lvl2pPr marL="784159" algn="l" defTabSz="784159" rtl="0" eaLnBrk="1" latinLnBrk="0" hangingPunct="1">
      <a:defRPr sz="3087" kern="1200">
        <a:solidFill>
          <a:schemeClr val="tx1"/>
        </a:solidFill>
        <a:latin typeface="+mn-lt"/>
        <a:ea typeface="+mn-ea"/>
        <a:cs typeface="+mn-cs"/>
      </a:defRPr>
    </a:lvl2pPr>
    <a:lvl3pPr marL="1568319" algn="l" defTabSz="784159" rtl="0" eaLnBrk="1" latinLnBrk="0" hangingPunct="1">
      <a:defRPr sz="3087" kern="1200">
        <a:solidFill>
          <a:schemeClr val="tx1"/>
        </a:solidFill>
        <a:latin typeface="+mn-lt"/>
        <a:ea typeface="+mn-ea"/>
        <a:cs typeface="+mn-cs"/>
      </a:defRPr>
    </a:lvl3pPr>
    <a:lvl4pPr marL="2352477" algn="l" defTabSz="784159" rtl="0" eaLnBrk="1" latinLnBrk="0" hangingPunct="1">
      <a:defRPr sz="3087" kern="1200">
        <a:solidFill>
          <a:schemeClr val="tx1"/>
        </a:solidFill>
        <a:latin typeface="+mn-lt"/>
        <a:ea typeface="+mn-ea"/>
        <a:cs typeface="+mn-cs"/>
      </a:defRPr>
    </a:lvl4pPr>
    <a:lvl5pPr marL="3136638" algn="l" defTabSz="784159" rtl="0" eaLnBrk="1" latinLnBrk="0" hangingPunct="1">
      <a:defRPr sz="3087" kern="1200">
        <a:solidFill>
          <a:schemeClr val="tx1"/>
        </a:solidFill>
        <a:latin typeface="+mn-lt"/>
        <a:ea typeface="+mn-ea"/>
        <a:cs typeface="+mn-cs"/>
      </a:defRPr>
    </a:lvl5pPr>
    <a:lvl6pPr marL="3920796" algn="l" defTabSz="784159" rtl="0" eaLnBrk="1" latinLnBrk="0" hangingPunct="1">
      <a:defRPr sz="3087" kern="1200">
        <a:solidFill>
          <a:schemeClr val="tx1"/>
        </a:solidFill>
        <a:latin typeface="+mn-lt"/>
        <a:ea typeface="+mn-ea"/>
        <a:cs typeface="+mn-cs"/>
      </a:defRPr>
    </a:lvl6pPr>
    <a:lvl7pPr marL="4704957" algn="l" defTabSz="784159" rtl="0" eaLnBrk="1" latinLnBrk="0" hangingPunct="1">
      <a:defRPr sz="3087" kern="1200">
        <a:solidFill>
          <a:schemeClr val="tx1"/>
        </a:solidFill>
        <a:latin typeface="+mn-lt"/>
        <a:ea typeface="+mn-ea"/>
        <a:cs typeface="+mn-cs"/>
      </a:defRPr>
    </a:lvl7pPr>
    <a:lvl8pPr marL="5489115" algn="l" defTabSz="784159" rtl="0" eaLnBrk="1" latinLnBrk="0" hangingPunct="1">
      <a:defRPr sz="3087" kern="1200">
        <a:solidFill>
          <a:schemeClr val="tx1"/>
        </a:solidFill>
        <a:latin typeface="+mn-lt"/>
        <a:ea typeface="+mn-ea"/>
        <a:cs typeface="+mn-cs"/>
      </a:defRPr>
    </a:lvl8pPr>
    <a:lvl9pPr marL="6273275" algn="l" defTabSz="784159" rtl="0" eaLnBrk="1" latinLnBrk="0" hangingPunct="1">
      <a:defRPr sz="30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828"/>
    <a:srgbClr val="D75B2D"/>
    <a:srgbClr val="D8902B"/>
    <a:srgbClr val="563F2F"/>
    <a:srgbClr val="93191C"/>
    <a:srgbClr val="D79127"/>
    <a:srgbClr val="0035A5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62CA-9421-4E9E-AF14-1FB663DBCB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8725" y="857250"/>
            <a:ext cx="41465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F444-FFD5-4F3B-8856-3CCA6BB0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8319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1pPr>
    <a:lvl2pPr marL="784159" algn="l" defTabSz="1568319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2pPr>
    <a:lvl3pPr marL="1568319" algn="l" defTabSz="1568319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3pPr>
    <a:lvl4pPr marL="2352477" algn="l" defTabSz="1568319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4pPr>
    <a:lvl5pPr marL="3136638" algn="l" defTabSz="1568319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5pPr>
    <a:lvl6pPr marL="3920796" algn="l" defTabSz="1568319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6pPr>
    <a:lvl7pPr marL="4704957" algn="l" defTabSz="1568319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7pPr>
    <a:lvl8pPr marL="5489115" algn="l" defTabSz="1568319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8pPr>
    <a:lvl9pPr marL="6273275" algn="l" defTabSz="1568319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16" y="-169402"/>
            <a:ext cx="9133649" cy="2490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98607"/>
            <a:ext cx="15727363" cy="118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786371" y="655489"/>
            <a:ext cx="4103674" cy="873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786368" y="2887275"/>
            <a:ext cx="8650050" cy="1796560"/>
          </a:xfrm>
        </p:spPr>
        <p:txBody>
          <a:bodyPr anchor="b">
            <a:spAutoFit/>
          </a:bodyPr>
          <a:lstStyle>
            <a:lvl1pPr algn="l">
              <a:defRPr sz="648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Idea Proposal Document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786368" y="5321952"/>
            <a:ext cx="8650050" cy="472779"/>
          </a:xfrm>
        </p:spPr>
        <p:txBody>
          <a:bodyPr>
            <a:spAutoFit/>
          </a:bodyPr>
          <a:lstStyle>
            <a:lvl1pPr marL="0" marR="0" indent="0" algn="l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72" baseline="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2048">
                <a:solidFill>
                  <a:schemeClr val="tx1"/>
                </a:solidFill>
              </a:defRPr>
            </a:lvl2pPr>
            <a:lvl3pPr marL="390174" indent="-390174" algn="l">
              <a:spcBef>
                <a:spcPts val="1024"/>
              </a:spcBef>
              <a:buClrTx/>
              <a:buSzPct val="125000"/>
              <a:buFont typeface="Arial" panose="020B0604020202020204" pitchFamily="34" charset="0"/>
              <a:buChar char="•"/>
              <a:defRPr sz="2048">
                <a:solidFill>
                  <a:schemeClr val="tx1"/>
                </a:solidFill>
              </a:defRPr>
            </a:lvl3pPr>
            <a:lvl4pPr marL="390174" indent="-390174" algn="l">
              <a:spcBef>
                <a:spcPts val="1024"/>
              </a:spcBef>
              <a:buClrTx/>
              <a:buSzPct val="125000"/>
              <a:buFont typeface="Arial" panose="020B0604020202020204" pitchFamily="34" charset="0"/>
              <a:buChar char="•"/>
              <a:defRPr sz="2048">
                <a:solidFill>
                  <a:schemeClr val="tx1"/>
                </a:solidFill>
              </a:defRPr>
            </a:lvl4pPr>
            <a:lvl5pPr marL="390174" indent="-390174" algn="l">
              <a:spcBef>
                <a:spcPts val="1024"/>
              </a:spcBef>
              <a:buClrTx/>
              <a:buSzPct val="125000"/>
              <a:buFont typeface="Arial" panose="020B0604020202020204" pitchFamily="34" charset="0"/>
              <a:buChar char="•"/>
              <a:defRPr sz="2048">
                <a:solidFill>
                  <a:schemeClr val="tx1"/>
                </a:solidFill>
              </a:defRPr>
            </a:lvl5pPr>
            <a:lvl6pPr marL="390174" indent="-390174" algn="l">
              <a:spcBef>
                <a:spcPts val="1024"/>
              </a:spcBef>
              <a:buClrTx/>
              <a:buSzPct val="125000"/>
              <a:buFont typeface="Arial" panose="020B0604020202020204" pitchFamily="34" charset="0"/>
              <a:buChar char="•"/>
              <a:defRPr sz="2048">
                <a:solidFill>
                  <a:schemeClr val="tx1"/>
                </a:solidFill>
              </a:defRPr>
            </a:lvl6pPr>
            <a:lvl7pPr marL="390174" indent="-390174" algn="l">
              <a:spcBef>
                <a:spcPts val="1024"/>
              </a:spcBef>
              <a:buClrTx/>
              <a:buSzPct val="125000"/>
              <a:buFont typeface="Arial" panose="020B0604020202020204" pitchFamily="34" charset="0"/>
              <a:buChar char="•"/>
              <a:defRPr sz="2048">
                <a:solidFill>
                  <a:schemeClr val="tx1"/>
                </a:solidFill>
              </a:defRPr>
            </a:lvl7pPr>
            <a:lvl8pPr marL="390174" indent="-390174" algn="l">
              <a:spcBef>
                <a:spcPts val="1024"/>
              </a:spcBef>
              <a:buClrTx/>
              <a:buSzPct val="125000"/>
              <a:buFont typeface="Arial" panose="020B0604020202020204" pitchFamily="34" charset="0"/>
              <a:buChar char="•"/>
              <a:defRPr sz="2048">
                <a:solidFill>
                  <a:schemeClr val="tx1"/>
                </a:solidFill>
              </a:defRPr>
            </a:lvl8pPr>
            <a:lvl9pPr marL="390174" indent="-390174" algn="l">
              <a:spcBef>
                <a:spcPts val="1024"/>
              </a:spcBef>
              <a:buClrTx/>
              <a:buSzPct val="125000"/>
              <a:buFont typeface="Arial" panose="020B0604020202020204" pitchFamily="34" charset="0"/>
              <a:buChar char="•"/>
              <a:defRPr sz="2048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Team Name: 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786368" y="4998461"/>
            <a:ext cx="393184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786368" y="4998461"/>
            <a:ext cx="393184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982" y="8045701"/>
            <a:ext cx="3307739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560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128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128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839959" y="655489"/>
            <a:ext cx="3500608" cy="7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202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65" userDrawn="1">
          <p15:clr>
            <a:srgbClr val="FBAE40"/>
          </p15:clr>
        </p15:guide>
        <p15:guide id="2" pos="4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46304"/>
            <a:ext cx="4623845" cy="27624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49" y="5246804"/>
            <a:ext cx="4623845" cy="257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67486" y="2146304"/>
            <a:ext cx="4623845" cy="27624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67486" y="5243915"/>
            <a:ext cx="4623845" cy="257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458696" y="2153751"/>
            <a:ext cx="4623845" cy="27624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458696" y="5243916"/>
            <a:ext cx="4623845" cy="25751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D1C906E-6D84-49A8-B96E-A829D4DE28E0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6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7072071" cy="5665301"/>
          </a:xfrm>
        </p:spPr>
        <p:txBody>
          <a:bodyPr/>
          <a:lstStyle>
            <a:lvl1pPr marL="390174" indent="-390174">
              <a:buFont typeface="+mj-lt"/>
              <a:buAutoNum type="arabicPeriod"/>
              <a:defRPr/>
            </a:lvl1pPr>
            <a:lvl2pPr marL="0" indent="0">
              <a:buNone/>
              <a:defRPr sz="2390">
                <a:solidFill>
                  <a:schemeClr val="tx2"/>
                </a:solidFill>
              </a:defRPr>
            </a:lvl2pPr>
            <a:lvl3pPr marL="390174" indent="-390174">
              <a:buClrTx/>
              <a:buSzPct val="125000"/>
              <a:buFont typeface="Arial" panose="020B0604020202020204" pitchFamily="34" charset="0"/>
              <a:buChar char="•"/>
              <a:defRPr sz="2390"/>
            </a:lvl3pPr>
            <a:lvl4pPr marL="780349" indent="-390174">
              <a:buSzPct val="90000"/>
              <a:buFont typeface="Arial" panose="020B0604020202020204" pitchFamily="34" charset="0"/>
              <a:buChar char="–"/>
              <a:defRPr sz="2390"/>
            </a:lvl4pPr>
            <a:lvl5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5pPr>
            <a:lvl6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6pPr>
            <a:lvl7pPr marL="1170523" indent="-390174">
              <a:buFont typeface="Courier New" panose="02070309020205020404" pitchFamily="49" charset="0"/>
              <a:buChar char="o"/>
              <a:defRPr sz="2390"/>
            </a:lvl7pPr>
            <a:lvl8pPr marL="1170523" indent="-390174">
              <a:buFont typeface="Courier New" panose="02070309020205020404" pitchFamily="49" charset="0"/>
              <a:buChar char="o"/>
              <a:defRPr sz="2390"/>
            </a:lvl8pPr>
            <a:lvl9pPr marL="1170523" indent="-390174">
              <a:buClrTx/>
              <a:buFont typeface="Courier New" panose="02070309020205020404" pitchFamily="49" charset="0"/>
              <a:buChar char="o"/>
              <a:defRPr sz="23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8" y="2153752"/>
            <a:ext cx="7077313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F35F-57C6-4CCC-946E-E3F149F459B5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0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7072071" cy="5665301"/>
          </a:xfrm>
        </p:spPr>
        <p:txBody>
          <a:bodyPr/>
          <a:lstStyle>
            <a:lvl1pPr marL="390174" indent="-390174">
              <a:buFont typeface="+mj-lt"/>
              <a:buAutoNum type="arabicPeriod"/>
              <a:defRPr/>
            </a:lvl1pPr>
            <a:lvl2pPr marL="0" indent="0">
              <a:buNone/>
              <a:defRPr sz="2390">
                <a:solidFill>
                  <a:schemeClr val="tx2"/>
                </a:solidFill>
              </a:defRPr>
            </a:lvl2pPr>
            <a:lvl3pPr marL="390174" indent="-390174">
              <a:buClrTx/>
              <a:buSzPct val="125000"/>
              <a:buFont typeface="Arial" panose="020B0604020202020204" pitchFamily="34" charset="0"/>
              <a:buChar char="•"/>
              <a:defRPr sz="2390"/>
            </a:lvl3pPr>
            <a:lvl4pPr marL="780349" indent="-390174">
              <a:buSzPct val="90000"/>
              <a:buFont typeface="Arial" panose="020B0604020202020204" pitchFamily="34" charset="0"/>
              <a:buChar char="–"/>
              <a:defRPr sz="2390"/>
            </a:lvl4pPr>
            <a:lvl5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5pPr>
            <a:lvl6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6pPr>
            <a:lvl7pPr marL="1170523" indent="-390174">
              <a:buFont typeface="Courier New" panose="02070309020205020404" pitchFamily="49" charset="0"/>
              <a:buChar char="o"/>
              <a:defRPr sz="2390"/>
            </a:lvl7pPr>
            <a:lvl8pPr marL="1170523" indent="-390174">
              <a:buFont typeface="Courier New" panose="02070309020205020404" pitchFamily="49" charset="0"/>
              <a:buChar char="o"/>
              <a:defRPr sz="2390"/>
            </a:lvl8pPr>
            <a:lvl9pPr marL="1170523" indent="-390174">
              <a:buClrTx/>
              <a:buFont typeface="Courier New" panose="02070309020205020404" pitchFamily="49" charset="0"/>
              <a:buChar char="o"/>
              <a:defRPr sz="23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A826-E8C4-43EE-9CA0-19284DBB06F0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05228" y="2153749"/>
            <a:ext cx="7722135" cy="5665301"/>
          </a:xfrm>
        </p:spPr>
        <p:txBody>
          <a:bodyPr anchor="ctr"/>
          <a:lstStyle>
            <a:lvl1pPr marL="0" marR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7072071" cy="5665301"/>
          </a:xfrm>
        </p:spPr>
        <p:txBody>
          <a:bodyPr/>
          <a:lstStyle>
            <a:lvl1pPr marL="390174" indent="-390174">
              <a:buFont typeface="+mj-lt"/>
              <a:buAutoNum type="arabicPeriod"/>
              <a:defRPr/>
            </a:lvl1pPr>
            <a:lvl2pPr marL="0" indent="0">
              <a:buNone/>
              <a:defRPr sz="2390">
                <a:solidFill>
                  <a:schemeClr val="tx2"/>
                </a:solidFill>
              </a:defRPr>
            </a:lvl2pPr>
            <a:lvl3pPr marL="390174" indent="-390174">
              <a:buClrTx/>
              <a:buSzPct val="125000"/>
              <a:buFont typeface="Arial" panose="020B0604020202020204" pitchFamily="34" charset="0"/>
              <a:buChar char="•"/>
              <a:defRPr sz="2390"/>
            </a:lvl3pPr>
            <a:lvl4pPr marL="780349" indent="-390174">
              <a:buSzPct val="90000"/>
              <a:buFont typeface="Arial" panose="020B0604020202020204" pitchFamily="34" charset="0"/>
              <a:buChar char="–"/>
              <a:defRPr sz="2390"/>
            </a:lvl4pPr>
            <a:lvl5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5pPr>
            <a:lvl6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6pPr>
            <a:lvl7pPr marL="1170523" indent="-390174">
              <a:buFont typeface="Courier New" panose="02070309020205020404" pitchFamily="49" charset="0"/>
              <a:buChar char="o"/>
              <a:defRPr sz="2390"/>
            </a:lvl7pPr>
            <a:lvl8pPr marL="1170523" indent="-390174">
              <a:buFont typeface="Courier New" panose="02070309020205020404" pitchFamily="49" charset="0"/>
              <a:buChar char="o"/>
              <a:defRPr sz="2390"/>
            </a:lvl8pPr>
            <a:lvl9pPr marL="1170523" indent="-390174">
              <a:buClrTx/>
              <a:buFont typeface="Courier New" panose="02070309020205020404" pitchFamily="49" charset="0"/>
              <a:buChar char="o"/>
              <a:defRPr sz="23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7C3C-9DA2-49B0-A370-6A08BB2BA912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8005228" y="2153752"/>
            <a:ext cx="7722135" cy="5665301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0470" y="2153752"/>
            <a:ext cx="7072071" cy="5665301"/>
          </a:xfrm>
        </p:spPr>
        <p:txBody>
          <a:bodyPr/>
          <a:lstStyle>
            <a:lvl1pPr marL="390174" indent="-390174">
              <a:buFont typeface="+mj-lt"/>
              <a:buAutoNum type="arabicPeriod"/>
              <a:defRPr/>
            </a:lvl1pPr>
            <a:lvl2pPr marL="0" indent="0">
              <a:buNone/>
              <a:defRPr sz="2390">
                <a:solidFill>
                  <a:schemeClr val="tx2"/>
                </a:solidFill>
              </a:defRPr>
            </a:lvl2pPr>
            <a:lvl3pPr marL="390174" indent="-390174">
              <a:buClrTx/>
              <a:buSzPct val="125000"/>
              <a:buFont typeface="Arial" panose="020B0604020202020204" pitchFamily="34" charset="0"/>
              <a:buChar char="•"/>
              <a:defRPr sz="2390"/>
            </a:lvl3pPr>
            <a:lvl4pPr marL="780349" indent="-390174">
              <a:buClrTx/>
              <a:buSzPct val="90000"/>
              <a:buFont typeface="Arial" panose="020B0604020202020204" pitchFamily="34" charset="0"/>
              <a:buChar char="–"/>
              <a:defRPr sz="2390"/>
            </a:lvl4pPr>
            <a:lvl5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5pPr>
            <a:lvl6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6pPr>
            <a:lvl7pPr marL="1170523" indent="-390174">
              <a:buClrTx/>
              <a:buFont typeface="Courier New" panose="02070309020205020404" pitchFamily="49" charset="0"/>
              <a:buChar char="o"/>
              <a:defRPr sz="2390"/>
            </a:lvl7pPr>
            <a:lvl8pPr marL="1170523" indent="-390174">
              <a:buClrTx/>
              <a:buFont typeface="Courier New" panose="02070309020205020404" pitchFamily="49" charset="0"/>
              <a:buChar char="o"/>
              <a:defRPr sz="2390"/>
            </a:lvl8pPr>
            <a:lvl9pPr marL="1170523" indent="-390174">
              <a:buClrTx/>
              <a:buFont typeface="Courier New" panose="02070309020205020404" pitchFamily="49" charset="0"/>
              <a:buChar char="o"/>
              <a:defRPr sz="23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49" y="2153752"/>
            <a:ext cx="7077313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C6E7-52F0-4FD4-A651-6872318855D6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0470" y="2153752"/>
            <a:ext cx="7072071" cy="5665301"/>
          </a:xfrm>
        </p:spPr>
        <p:txBody>
          <a:bodyPr/>
          <a:lstStyle>
            <a:lvl1pPr marL="390174" indent="-390174">
              <a:buFont typeface="+mj-lt"/>
              <a:buAutoNum type="arabicPeriod"/>
              <a:defRPr/>
            </a:lvl1pPr>
            <a:lvl2pPr marL="0" indent="0">
              <a:buNone/>
              <a:defRPr sz="2390">
                <a:solidFill>
                  <a:schemeClr val="tx2"/>
                </a:solidFill>
              </a:defRPr>
            </a:lvl2pPr>
            <a:lvl3pPr marL="390174" indent="-390174">
              <a:buClrTx/>
              <a:buSzPct val="125000"/>
              <a:buFont typeface="Arial" panose="020B0604020202020204" pitchFamily="34" charset="0"/>
              <a:buChar char="•"/>
              <a:defRPr sz="2390"/>
            </a:lvl3pPr>
            <a:lvl4pPr marL="780349" indent="-390174">
              <a:buClrTx/>
              <a:buSzPct val="90000"/>
              <a:buFont typeface="Arial" panose="020B0604020202020204" pitchFamily="34" charset="0"/>
              <a:buChar char="–"/>
              <a:defRPr sz="2390"/>
            </a:lvl4pPr>
            <a:lvl5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5pPr>
            <a:lvl6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6pPr>
            <a:lvl7pPr marL="1170523" indent="-390174">
              <a:buClrTx/>
              <a:buFont typeface="Courier New" panose="02070309020205020404" pitchFamily="49" charset="0"/>
              <a:buChar char="o"/>
              <a:defRPr sz="2390"/>
            </a:lvl7pPr>
            <a:lvl8pPr marL="1170523" indent="-390174">
              <a:buClrTx/>
              <a:buFont typeface="Courier New" panose="02070309020205020404" pitchFamily="49" charset="0"/>
              <a:buChar char="o"/>
              <a:defRPr sz="2390"/>
            </a:lvl8pPr>
            <a:lvl9pPr marL="1170523" indent="-390174">
              <a:buClrTx/>
              <a:buFont typeface="Courier New" panose="02070309020205020404" pitchFamily="49" charset="0"/>
              <a:buChar char="o"/>
              <a:defRPr sz="23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419-CA47-4A84-A1AF-50450393324E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" y="2153752"/>
            <a:ext cx="7737863" cy="56653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7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0470" y="2153752"/>
            <a:ext cx="7072071" cy="5665301"/>
          </a:xfrm>
        </p:spPr>
        <p:txBody>
          <a:bodyPr/>
          <a:lstStyle>
            <a:lvl1pPr marL="390174" indent="-390174">
              <a:buFont typeface="+mj-lt"/>
              <a:buAutoNum type="arabicPeriod"/>
              <a:defRPr/>
            </a:lvl1pPr>
            <a:lvl2pPr marL="0" indent="0">
              <a:buNone/>
              <a:defRPr sz="2390">
                <a:solidFill>
                  <a:schemeClr val="tx2"/>
                </a:solidFill>
              </a:defRPr>
            </a:lvl2pPr>
            <a:lvl3pPr marL="390174" indent="-390174">
              <a:buClrTx/>
              <a:buSzPct val="125000"/>
              <a:buFont typeface="Arial" panose="020B0604020202020204" pitchFamily="34" charset="0"/>
              <a:buChar char="•"/>
              <a:defRPr sz="2390"/>
            </a:lvl3pPr>
            <a:lvl4pPr marL="780349" indent="-390174">
              <a:buClrTx/>
              <a:buSzPct val="90000"/>
              <a:buFont typeface="Arial" panose="020B0604020202020204" pitchFamily="34" charset="0"/>
              <a:buChar char="–"/>
              <a:defRPr sz="2390"/>
            </a:lvl4pPr>
            <a:lvl5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5pPr>
            <a:lvl6pPr marL="1170523" indent="-390174">
              <a:buClrTx/>
              <a:buSzPct val="90000"/>
              <a:buFont typeface="Courier New" panose="02070309020205020404" pitchFamily="49" charset="0"/>
              <a:buChar char="o"/>
              <a:defRPr sz="2390"/>
            </a:lvl6pPr>
            <a:lvl7pPr marL="1170523" indent="-390174">
              <a:buClrTx/>
              <a:buFont typeface="Courier New" panose="02070309020205020404" pitchFamily="49" charset="0"/>
              <a:buChar char="o"/>
              <a:defRPr sz="2390"/>
            </a:lvl7pPr>
            <a:lvl8pPr marL="1170523" indent="-390174">
              <a:buClrTx/>
              <a:buFont typeface="Courier New" panose="02070309020205020404" pitchFamily="49" charset="0"/>
              <a:buChar char="o"/>
              <a:defRPr sz="2390"/>
            </a:lvl8pPr>
            <a:lvl9pPr marL="1170523" indent="-390174">
              <a:buClrTx/>
              <a:buFont typeface="Courier New" panose="02070309020205020404" pitchFamily="49" charset="0"/>
              <a:buChar char="o"/>
              <a:defRPr sz="23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5B46-45BE-47D1-B455-059858C7EEE5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2153752"/>
            <a:ext cx="7737863" cy="5665301"/>
          </a:xfrm>
        </p:spPr>
        <p:txBody>
          <a:bodyPr anchor="ctr"/>
          <a:lstStyle>
            <a:lvl1pPr marL="0" marR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0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369" y="2091323"/>
            <a:ext cx="11559612" cy="2934095"/>
          </a:xfrm>
        </p:spPr>
        <p:txBody>
          <a:bodyPr anchor="t" anchorCtr="0">
            <a:noAutofit/>
          </a:bodyPr>
          <a:lstStyle>
            <a:lvl1pPr>
              <a:defRPr sz="7510">
                <a:solidFill>
                  <a:schemeClr val="tx1"/>
                </a:solidFill>
              </a:defRPr>
            </a:lvl1pPr>
            <a:lvl2pPr marL="395594" indent="-395594">
              <a:buNone/>
              <a:defRPr sz="7510">
                <a:solidFill>
                  <a:schemeClr val="tx1"/>
                </a:solidFill>
              </a:defRPr>
            </a:lvl2pPr>
            <a:lvl3pPr marL="390174" indent="-39017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2048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2048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2048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2048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2048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2048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F72014-D489-44E1-9C35-BA35CC34A960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959369" y="1872827"/>
            <a:ext cx="1155961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959369" y="1872827"/>
            <a:ext cx="1155961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8907" y="8151340"/>
            <a:ext cx="309198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560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128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128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98153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BCA7-97D6-4F27-BB90-286439FB49DC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5727363" cy="78034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52" y="468207"/>
            <a:ext cx="14417501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322747-FE2C-4D6E-A4B9-1D4767B09D0E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9" y="2153752"/>
            <a:ext cx="14421992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3842-FA30-446D-821F-2FE4A83A888F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3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" y="5462411"/>
            <a:ext cx="15727361" cy="23410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60549" y="468208"/>
            <a:ext cx="14421992" cy="46820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91AF23A-C633-45E3-BD12-E6C24544BAB9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5727363" cy="7803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25336F-B353-4DDF-970C-24BBF429F383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50861"/>
            <a:ext cx="15727363" cy="585258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52" y="468207"/>
            <a:ext cx="14417501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013F4A-9F35-4873-9C10-CE42B9AF5919}" type="datetime1">
              <a:rPr lang="en-US" smtClean="0"/>
              <a:t>7/30/2020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8" y="468209"/>
            <a:ext cx="7077313" cy="73352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7737863" cy="7803444"/>
          </a:xfrm>
        </p:spPr>
        <p:txBody>
          <a:bodyPr anchor="ctr"/>
          <a:lstStyle>
            <a:lvl1pPr marL="0" marR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579A070-8669-4357-A67C-F18E1673A99B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8" y="468207"/>
            <a:ext cx="7077313" cy="733523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7738081" cy="7803444"/>
          </a:xfrm>
        </p:spPr>
        <p:txBody>
          <a:bodyPr anchor="ctr"/>
          <a:lstStyle>
            <a:lvl1pPr marL="0" marR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8596A8-9DE3-4553-AF5B-479F43AB0C93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2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0201"/>
            <a:ext cx="15709092" cy="8768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3733" y="3121378"/>
            <a:ext cx="13368259" cy="561848"/>
          </a:xfrm>
        </p:spPr>
        <p:txBody>
          <a:bodyPr anchor="b" anchorCtr="0">
            <a:noAutofit/>
          </a:bodyPr>
          <a:lstStyle>
            <a:lvl1pPr>
              <a:defRPr sz="5462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53733" y="4167041"/>
            <a:ext cx="13368259" cy="10768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414">
                <a:solidFill>
                  <a:schemeClr val="tx1"/>
                </a:solidFill>
              </a:defRPr>
            </a:lvl1pPr>
            <a:lvl2pPr marL="0" indent="0">
              <a:buNone/>
              <a:defRPr sz="3414">
                <a:solidFill>
                  <a:schemeClr val="tx1"/>
                </a:solidFill>
              </a:defRPr>
            </a:lvl2pPr>
            <a:lvl3pPr marL="0" indent="0">
              <a:buNone/>
              <a:defRPr sz="3414">
                <a:solidFill>
                  <a:schemeClr val="tx1"/>
                </a:solidFill>
              </a:defRPr>
            </a:lvl3pPr>
            <a:lvl4pPr marL="0" indent="0">
              <a:buNone/>
              <a:defRPr sz="3414">
                <a:solidFill>
                  <a:schemeClr val="tx1"/>
                </a:solidFill>
              </a:defRPr>
            </a:lvl4pPr>
            <a:lvl5pPr marL="0" indent="0">
              <a:buNone/>
              <a:defRPr sz="3414">
                <a:solidFill>
                  <a:schemeClr val="tx1"/>
                </a:solidFill>
              </a:defRPr>
            </a:lvl5pPr>
            <a:lvl6pPr marL="0" indent="0">
              <a:buNone/>
              <a:defRPr sz="3414">
                <a:solidFill>
                  <a:schemeClr val="tx1"/>
                </a:solidFill>
              </a:defRPr>
            </a:lvl6pPr>
            <a:lvl7pPr marL="0" indent="0">
              <a:buNone/>
              <a:defRPr sz="3414">
                <a:solidFill>
                  <a:schemeClr val="tx1"/>
                </a:solidFill>
              </a:defRPr>
            </a:lvl7pPr>
            <a:lvl8pPr marL="0" indent="0">
              <a:buNone/>
              <a:defRPr sz="3414">
                <a:solidFill>
                  <a:schemeClr val="tx1"/>
                </a:solidFill>
              </a:defRPr>
            </a:lvl8pPr>
            <a:lvl9pPr marL="0" indent="0">
              <a:buNone/>
              <a:defRPr sz="3414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1500" y="-1659464"/>
            <a:ext cx="184731" cy="90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269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1051136" y="3925133"/>
            <a:ext cx="3196872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826661" y="655489"/>
            <a:ext cx="4103674" cy="873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0201"/>
            <a:ext cx="15709092" cy="87686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71500" y="-1659464"/>
            <a:ext cx="184731" cy="90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269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1051136" y="3925133"/>
            <a:ext cx="3196872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10" y="-163223"/>
            <a:ext cx="9296848" cy="25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4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598608"/>
            <a:ext cx="15727363" cy="118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86372" y="655489"/>
            <a:ext cx="4103674" cy="873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786368" y="2901065"/>
            <a:ext cx="8650050" cy="1782771"/>
          </a:xfrm>
        </p:spPr>
        <p:txBody>
          <a:bodyPr anchor="b">
            <a:spAutoFit/>
          </a:bodyPr>
          <a:lstStyle>
            <a:lvl1pPr algn="l">
              <a:defRPr sz="6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786368" y="5321951"/>
            <a:ext cx="8650050" cy="913163"/>
          </a:xfrm>
        </p:spPr>
        <p:txBody>
          <a:bodyPr>
            <a:spAutoFit/>
          </a:bodyPr>
          <a:lstStyle>
            <a:lvl1pPr marL="0" marR="0" indent="0" algn="l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48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2033">
                <a:solidFill>
                  <a:schemeClr val="tx1"/>
                </a:solidFill>
              </a:defRPr>
            </a:lvl2pPr>
            <a:lvl3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tx1"/>
                </a:solidFill>
              </a:defRPr>
            </a:lvl3pPr>
            <a:lvl4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tx1"/>
                </a:solidFill>
              </a:defRPr>
            </a:lvl4pPr>
            <a:lvl5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tx1"/>
                </a:solidFill>
              </a:defRPr>
            </a:lvl5pPr>
            <a:lvl6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tx1"/>
                </a:solidFill>
              </a:defRPr>
            </a:lvl6pPr>
            <a:lvl7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tx1"/>
                </a:solidFill>
              </a:defRPr>
            </a:lvl7pPr>
            <a:lvl8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tx1"/>
                </a:solidFill>
              </a:defRPr>
            </a:lvl8pPr>
            <a:lvl9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86368" y="8120441"/>
            <a:ext cx="8650050" cy="195460"/>
          </a:xfrm>
        </p:spPr>
        <p:txBody>
          <a:bodyPr>
            <a:spAutoFit/>
          </a:bodyPr>
          <a:lstStyle>
            <a:lvl1pPr>
              <a:defRPr sz="1270">
                <a:solidFill>
                  <a:schemeClr val="bg1"/>
                </a:solidFill>
              </a:defRPr>
            </a:lvl1pPr>
            <a:lvl2pPr marL="0" indent="0">
              <a:defRPr sz="1270">
                <a:solidFill>
                  <a:schemeClr val="bg1"/>
                </a:solidFill>
              </a:defRPr>
            </a:lvl2pPr>
            <a:lvl3pPr marL="0" indent="0">
              <a:defRPr sz="1270">
                <a:solidFill>
                  <a:schemeClr val="bg1"/>
                </a:solidFill>
              </a:defRPr>
            </a:lvl3pPr>
            <a:lvl4pPr marL="0" indent="0">
              <a:defRPr sz="1270">
                <a:solidFill>
                  <a:schemeClr val="bg1"/>
                </a:solidFill>
              </a:defRPr>
            </a:lvl4pPr>
            <a:lvl5pPr marL="0" indent="0">
              <a:defRPr sz="1270">
                <a:solidFill>
                  <a:schemeClr val="bg1"/>
                </a:solidFill>
              </a:defRPr>
            </a:lvl5pPr>
            <a:lvl6pPr marL="0" indent="0">
              <a:defRPr sz="1270">
                <a:solidFill>
                  <a:schemeClr val="bg1"/>
                </a:solidFill>
              </a:defRPr>
            </a:lvl6pPr>
            <a:lvl7pPr marL="0" indent="0">
              <a:defRPr sz="1270">
                <a:solidFill>
                  <a:schemeClr val="bg1"/>
                </a:solidFill>
              </a:defRPr>
            </a:lvl7pPr>
            <a:lvl8pPr marL="0" indent="0">
              <a:defRPr sz="1270">
                <a:solidFill>
                  <a:schemeClr val="bg1"/>
                </a:solidFill>
              </a:defRPr>
            </a:lvl8pPr>
            <a:lvl9pPr marL="0" indent="0">
              <a:defRPr sz="127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834642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727363" cy="8791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786368" y="2900291"/>
            <a:ext cx="8650050" cy="1782771"/>
          </a:xfrm>
        </p:spPr>
        <p:txBody>
          <a:bodyPr anchor="b">
            <a:spAutoFit/>
          </a:bodyPr>
          <a:lstStyle>
            <a:lvl1pPr algn="l">
              <a:defRPr sz="6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6368" y="5321951"/>
            <a:ext cx="8650050" cy="913163"/>
          </a:xfrm>
        </p:spPr>
        <p:txBody>
          <a:bodyPr>
            <a:spAutoFit/>
          </a:bodyPr>
          <a:lstStyle>
            <a:lvl1pPr marL="0" marR="0" indent="0" algn="l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48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2033">
                <a:solidFill>
                  <a:schemeClr val="bg1"/>
                </a:solidFill>
              </a:defRPr>
            </a:lvl2pPr>
            <a:lvl3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3pPr>
            <a:lvl4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4pPr>
            <a:lvl5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5pPr>
            <a:lvl6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6pPr>
            <a:lvl7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7pPr>
            <a:lvl8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8pPr>
            <a:lvl9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86368" y="8120441"/>
            <a:ext cx="8650050" cy="195460"/>
          </a:xfrm>
        </p:spPr>
        <p:txBody>
          <a:bodyPr>
            <a:spAutoFit/>
          </a:bodyPr>
          <a:lstStyle>
            <a:lvl1pPr>
              <a:defRPr sz="1270">
                <a:solidFill>
                  <a:schemeClr val="bg1"/>
                </a:solidFill>
              </a:defRPr>
            </a:lvl1pPr>
            <a:lvl2pPr marL="0" indent="0">
              <a:defRPr sz="1270">
                <a:solidFill>
                  <a:schemeClr val="bg1"/>
                </a:solidFill>
              </a:defRPr>
            </a:lvl2pPr>
            <a:lvl3pPr marL="0" indent="0">
              <a:defRPr sz="1270">
                <a:solidFill>
                  <a:schemeClr val="bg1"/>
                </a:solidFill>
              </a:defRPr>
            </a:lvl3pPr>
            <a:lvl4pPr marL="0" indent="0">
              <a:defRPr sz="1270">
                <a:solidFill>
                  <a:schemeClr val="bg1"/>
                </a:solidFill>
              </a:defRPr>
            </a:lvl4pPr>
            <a:lvl5pPr marL="0" indent="0">
              <a:defRPr sz="1270">
                <a:solidFill>
                  <a:schemeClr val="bg1"/>
                </a:solidFill>
              </a:defRPr>
            </a:lvl5pPr>
            <a:lvl6pPr marL="0" indent="0">
              <a:defRPr sz="1270">
                <a:solidFill>
                  <a:schemeClr val="bg1"/>
                </a:solidFill>
              </a:defRPr>
            </a:lvl6pPr>
            <a:lvl7pPr marL="0" indent="0">
              <a:defRPr sz="1270">
                <a:solidFill>
                  <a:schemeClr val="bg1"/>
                </a:solidFill>
              </a:defRPr>
            </a:lvl7pPr>
            <a:lvl8pPr marL="0" indent="0">
              <a:defRPr sz="1270">
                <a:solidFill>
                  <a:schemeClr val="bg1"/>
                </a:solidFill>
              </a:defRPr>
            </a:lvl8pPr>
            <a:lvl9pPr marL="0" indent="0">
              <a:defRPr sz="127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786368" y="4998461"/>
            <a:ext cx="393184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372" y="655489"/>
            <a:ext cx="4103674" cy="8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16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786368" y="2900291"/>
            <a:ext cx="8650050" cy="1782771"/>
          </a:xfrm>
        </p:spPr>
        <p:txBody>
          <a:bodyPr anchor="b">
            <a:spAutoFit/>
          </a:bodyPr>
          <a:lstStyle>
            <a:lvl1pPr algn="l">
              <a:defRPr sz="6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6368" y="5321951"/>
            <a:ext cx="8650050" cy="913163"/>
          </a:xfrm>
        </p:spPr>
        <p:txBody>
          <a:bodyPr>
            <a:spAutoFit/>
          </a:bodyPr>
          <a:lstStyle>
            <a:lvl1pPr marL="0" marR="0" indent="0" algn="l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48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2033">
                <a:solidFill>
                  <a:schemeClr val="bg1"/>
                </a:solidFill>
              </a:defRPr>
            </a:lvl2pPr>
            <a:lvl3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3pPr>
            <a:lvl4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4pPr>
            <a:lvl5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5pPr>
            <a:lvl6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6pPr>
            <a:lvl7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7pPr>
            <a:lvl8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8pPr>
            <a:lvl9pPr marL="387182" indent="-387182" algn="l">
              <a:spcBef>
                <a:spcPts val="1016"/>
              </a:spcBef>
              <a:buClrTx/>
              <a:buSzPct val="125000"/>
              <a:buFont typeface="Arial" panose="020B0604020202020204" pitchFamily="34" charset="0"/>
              <a:buChar char="•"/>
              <a:defRPr sz="203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786368" y="8120441"/>
            <a:ext cx="8650050" cy="195460"/>
          </a:xfrm>
        </p:spPr>
        <p:txBody>
          <a:bodyPr>
            <a:spAutoFit/>
          </a:bodyPr>
          <a:lstStyle>
            <a:lvl1pPr>
              <a:defRPr sz="1270">
                <a:solidFill>
                  <a:schemeClr val="bg1"/>
                </a:solidFill>
              </a:defRPr>
            </a:lvl1pPr>
            <a:lvl2pPr marL="0" indent="0">
              <a:defRPr sz="1270">
                <a:solidFill>
                  <a:schemeClr val="bg1"/>
                </a:solidFill>
              </a:defRPr>
            </a:lvl2pPr>
            <a:lvl3pPr marL="0" indent="0">
              <a:defRPr sz="1270">
                <a:solidFill>
                  <a:schemeClr val="bg1"/>
                </a:solidFill>
              </a:defRPr>
            </a:lvl3pPr>
            <a:lvl4pPr marL="0" indent="0">
              <a:defRPr sz="1270">
                <a:solidFill>
                  <a:schemeClr val="bg1"/>
                </a:solidFill>
              </a:defRPr>
            </a:lvl4pPr>
            <a:lvl5pPr marL="0" indent="0">
              <a:defRPr sz="1270">
                <a:solidFill>
                  <a:schemeClr val="bg1"/>
                </a:solidFill>
              </a:defRPr>
            </a:lvl5pPr>
            <a:lvl6pPr marL="0" indent="0">
              <a:defRPr sz="1270">
                <a:solidFill>
                  <a:schemeClr val="bg1"/>
                </a:solidFill>
              </a:defRPr>
            </a:lvl6pPr>
            <a:lvl7pPr marL="0" indent="0">
              <a:defRPr sz="1270">
                <a:solidFill>
                  <a:schemeClr val="bg1"/>
                </a:solidFill>
              </a:defRPr>
            </a:lvl7pPr>
            <a:lvl8pPr marL="0" indent="0">
              <a:defRPr sz="1270">
                <a:solidFill>
                  <a:schemeClr val="bg1"/>
                </a:solidFill>
              </a:defRPr>
            </a:lvl8pPr>
            <a:lvl9pPr marL="0" indent="0">
              <a:defRPr sz="127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786368" y="4998461"/>
            <a:ext cx="393184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372" y="655489"/>
            <a:ext cx="4103674" cy="8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71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8036" y="2153752"/>
            <a:ext cx="8844020" cy="5665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80107" indent="-48010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2372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3pPr>
            <a:lvl4pPr marL="0" indent="0"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4pPr>
            <a:lvl5pPr marL="0" indent="0"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6pPr>
            <a:lvl7pPr marL="0" indent="0"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774367" lvl="1" indent="-774367">
              <a:buNone/>
            </a:pPr>
            <a:endParaRPr kumimoji="0" lang="en-US" sz="474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5307" y="2153749"/>
            <a:ext cx="4742784" cy="5665301"/>
          </a:xfrm>
          <a:noFill/>
        </p:spPr>
        <p:txBody>
          <a:bodyPr/>
          <a:lstStyle>
            <a:lvl1pPr marL="0" marR="0" indent="0" algn="l" defTabSz="774367" rtl="0" eaLnBrk="1" fontAlgn="auto" latinLnBrk="0" hangingPunct="1">
              <a:lnSpc>
                <a:spcPct val="9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774367" rtl="0" eaLnBrk="1" fontAlgn="auto" latinLnBrk="0" hangingPunct="1">
              <a:lnSpc>
                <a:spcPct val="9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662094" y="8006334"/>
            <a:ext cx="1442044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7077313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6" y="2153752"/>
            <a:ext cx="7077313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F308-B0B5-406E-82CC-28C5701319F4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0064" y="2153752"/>
            <a:ext cx="14421992" cy="5665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80107" indent="-48010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2372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3pPr>
            <a:lvl4pPr marL="0" indent="0"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4pPr>
            <a:lvl5pPr marL="0" indent="0"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6pPr>
            <a:lvl7pPr marL="0" indent="0"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1016"/>
              </a:spcBef>
              <a:buNone/>
              <a:defRPr sz="2372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662094" y="8006334"/>
            <a:ext cx="1442044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0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9" y="2153752"/>
            <a:ext cx="14421992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5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7077313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6" y="2153752"/>
            <a:ext cx="7077313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2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9623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458696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73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9623" y="2153752"/>
            <a:ext cx="9522918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18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9522918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58696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028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8" y="2153751"/>
            <a:ext cx="14421990" cy="135779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49" y="3823688"/>
            <a:ext cx="7077313" cy="3995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005665" y="3823688"/>
            <a:ext cx="7077313" cy="3995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46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8" y="2153751"/>
            <a:ext cx="14421990" cy="135779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49" y="3823688"/>
            <a:ext cx="7077313" cy="3995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05226" y="3823688"/>
            <a:ext cx="7077313" cy="3995364"/>
          </a:xfrm>
        </p:spPr>
        <p:txBody>
          <a:bodyPr anchor="ctr"/>
          <a:lstStyle>
            <a:lvl1pPr marL="0" marR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10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8" y="2153751"/>
            <a:ext cx="14421990" cy="135779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6" y="3823688"/>
            <a:ext cx="7077313" cy="3995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60548" y="3823688"/>
            <a:ext cx="7077313" cy="3995364"/>
          </a:xfrm>
        </p:spPr>
        <p:txBody>
          <a:bodyPr anchor="ctr"/>
          <a:lstStyle>
            <a:lvl1pPr marL="0" marR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549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46304"/>
            <a:ext cx="4623845" cy="27624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49" y="5246804"/>
            <a:ext cx="4623845" cy="257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67486" y="2146304"/>
            <a:ext cx="4623845" cy="27624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67486" y="5243915"/>
            <a:ext cx="4623845" cy="257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458696" y="2153751"/>
            <a:ext cx="4623845" cy="27624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458696" y="5243916"/>
            <a:ext cx="4623845" cy="25751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9623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458696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5DC297-0159-4305-B60C-C47C29B6F7FC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7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7072071" cy="5665301"/>
          </a:xfrm>
        </p:spPr>
        <p:txBody>
          <a:bodyPr/>
          <a:lstStyle>
            <a:lvl1pPr marL="387182" indent="-387182">
              <a:buFont typeface="+mj-lt"/>
              <a:buAutoNum type="arabicPeriod"/>
              <a:defRPr/>
            </a:lvl1pPr>
            <a:lvl2pPr marL="0" indent="0">
              <a:buNone/>
              <a:defRPr sz="2372">
                <a:solidFill>
                  <a:schemeClr val="tx2"/>
                </a:solidFill>
              </a:defRPr>
            </a:lvl2pPr>
            <a:lvl3pPr marL="387182" indent="-387182">
              <a:buClrTx/>
              <a:buSzPct val="125000"/>
              <a:buFont typeface="Arial" panose="020B0604020202020204" pitchFamily="34" charset="0"/>
              <a:buChar char="•"/>
              <a:defRPr sz="2372"/>
            </a:lvl3pPr>
            <a:lvl4pPr marL="774367" indent="-387182">
              <a:buSzPct val="90000"/>
              <a:buFont typeface="Arial" panose="020B0604020202020204" pitchFamily="34" charset="0"/>
              <a:buChar char="–"/>
              <a:defRPr sz="2372"/>
            </a:lvl4pPr>
            <a:lvl5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5pPr>
            <a:lvl6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6pPr>
            <a:lvl7pPr marL="1161549" indent="-387182">
              <a:buFont typeface="Courier New" panose="02070309020205020404" pitchFamily="49" charset="0"/>
              <a:buChar char="o"/>
              <a:defRPr sz="2372"/>
            </a:lvl7pPr>
            <a:lvl8pPr marL="1161549" indent="-387182">
              <a:buFont typeface="Courier New" panose="02070309020205020404" pitchFamily="49" charset="0"/>
              <a:buChar char="o"/>
              <a:defRPr sz="2372"/>
            </a:lvl8pPr>
            <a:lvl9pPr marL="1161549" indent="-387182">
              <a:buClrTx/>
              <a:buFont typeface="Courier New" panose="02070309020205020404" pitchFamily="49" charset="0"/>
              <a:buChar char="o"/>
              <a:defRPr sz="23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8" y="2153752"/>
            <a:ext cx="7077313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782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7072071" cy="5665301"/>
          </a:xfrm>
        </p:spPr>
        <p:txBody>
          <a:bodyPr/>
          <a:lstStyle>
            <a:lvl1pPr marL="387182" indent="-387182">
              <a:buFont typeface="+mj-lt"/>
              <a:buAutoNum type="arabicPeriod"/>
              <a:defRPr/>
            </a:lvl1pPr>
            <a:lvl2pPr marL="0" indent="0">
              <a:buNone/>
              <a:defRPr sz="2372">
                <a:solidFill>
                  <a:schemeClr val="tx2"/>
                </a:solidFill>
              </a:defRPr>
            </a:lvl2pPr>
            <a:lvl3pPr marL="387182" indent="-387182">
              <a:buClrTx/>
              <a:buSzPct val="125000"/>
              <a:buFont typeface="Arial" panose="020B0604020202020204" pitchFamily="34" charset="0"/>
              <a:buChar char="•"/>
              <a:defRPr sz="2372"/>
            </a:lvl3pPr>
            <a:lvl4pPr marL="774367" indent="-387182">
              <a:buSzPct val="90000"/>
              <a:buFont typeface="Arial" panose="020B0604020202020204" pitchFamily="34" charset="0"/>
              <a:buChar char="–"/>
              <a:defRPr sz="2372"/>
            </a:lvl4pPr>
            <a:lvl5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5pPr>
            <a:lvl6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6pPr>
            <a:lvl7pPr marL="1161549" indent="-387182">
              <a:buFont typeface="Courier New" panose="02070309020205020404" pitchFamily="49" charset="0"/>
              <a:buChar char="o"/>
              <a:defRPr sz="2372"/>
            </a:lvl7pPr>
            <a:lvl8pPr marL="1161549" indent="-387182">
              <a:buFont typeface="Courier New" panose="02070309020205020404" pitchFamily="49" charset="0"/>
              <a:buChar char="o"/>
              <a:defRPr sz="2372"/>
            </a:lvl8pPr>
            <a:lvl9pPr marL="1161549" indent="-387182">
              <a:buClrTx/>
              <a:buFont typeface="Courier New" panose="02070309020205020404" pitchFamily="49" charset="0"/>
              <a:buChar char="o"/>
              <a:defRPr sz="23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05228" y="2153749"/>
            <a:ext cx="7722135" cy="5665301"/>
          </a:xfrm>
        </p:spPr>
        <p:txBody>
          <a:bodyPr anchor="ctr"/>
          <a:lstStyle>
            <a:lvl1pPr marL="0" marR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296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7072071" cy="5665301"/>
          </a:xfrm>
        </p:spPr>
        <p:txBody>
          <a:bodyPr/>
          <a:lstStyle>
            <a:lvl1pPr marL="387182" indent="-387182">
              <a:buFont typeface="+mj-lt"/>
              <a:buAutoNum type="arabicPeriod"/>
              <a:defRPr/>
            </a:lvl1pPr>
            <a:lvl2pPr marL="0" indent="0">
              <a:buNone/>
              <a:defRPr sz="2372">
                <a:solidFill>
                  <a:schemeClr val="tx2"/>
                </a:solidFill>
              </a:defRPr>
            </a:lvl2pPr>
            <a:lvl3pPr marL="387182" indent="-387182">
              <a:buClrTx/>
              <a:buSzPct val="125000"/>
              <a:buFont typeface="Arial" panose="020B0604020202020204" pitchFamily="34" charset="0"/>
              <a:buChar char="•"/>
              <a:defRPr sz="2372"/>
            </a:lvl3pPr>
            <a:lvl4pPr marL="774367" indent="-387182">
              <a:buSzPct val="90000"/>
              <a:buFont typeface="Arial" panose="020B0604020202020204" pitchFamily="34" charset="0"/>
              <a:buChar char="–"/>
              <a:defRPr sz="2372"/>
            </a:lvl4pPr>
            <a:lvl5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5pPr>
            <a:lvl6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6pPr>
            <a:lvl7pPr marL="1161549" indent="-387182">
              <a:buFont typeface="Courier New" panose="02070309020205020404" pitchFamily="49" charset="0"/>
              <a:buChar char="o"/>
              <a:defRPr sz="2372"/>
            </a:lvl7pPr>
            <a:lvl8pPr marL="1161549" indent="-387182">
              <a:buFont typeface="Courier New" panose="02070309020205020404" pitchFamily="49" charset="0"/>
              <a:buChar char="o"/>
              <a:defRPr sz="2372"/>
            </a:lvl8pPr>
            <a:lvl9pPr marL="1161549" indent="-387182">
              <a:buClrTx/>
              <a:buFont typeface="Courier New" panose="02070309020205020404" pitchFamily="49" charset="0"/>
              <a:buChar char="o"/>
              <a:defRPr sz="23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8005228" y="2153752"/>
            <a:ext cx="7722135" cy="5665301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994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0470" y="2153752"/>
            <a:ext cx="7072071" cy="5665301"/>
          </a:xfrm>
        </p:spPr>
        <p:txBody>
          <a:bodyPr/>
          <a:lstStyle>
            <a:lvl1pPr marL="387182" indent="-387182">
              <a:buFont typeface="+mj-lt"/>
              <a:buAutoNum type="arabicPeriod"/>
              <a:defRPr/>
            </a:lvl1pPr>
            <a:lvl2pPr marL="0" indent="0">
              <a:buNone/>
              <a:defRPr sz="2372">
                <a:solidFill>
                  <a:schemeClr val="tx2"/>
                </a:solidFill>
              </a:defRPr>
            </a:lvl2pPr>
            <a:lvl3pPr marL="387182" indent="-387182">
              <a:buClrTx/>
              <a:buSzPct val="125000"/>
              <a:buFont typeface="Arial" panose="020B0604020202020204" pitchFamily="34" charset="0"/>
              <a:buChar char="•"/>
              <a:defRPr sz="2372"/>
            </a:lvl3pPr>
            <a:lvl4pPr marL="774367" indent="-387182">
              <a:buClrTx/>
              <a:buSzPct val="90000"/>
              <a:buFont typeface="Arial" panose="020B0604020202020204" pitchFamily="34" charset="0"/>
              <a:buChar char="–"/>
              <a:defRPr sz="2372"/>
            </a:lvl4pPr>
            <a:lvl5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5pPr>
            <a:lvl6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6pPr>
            <a:lvl7pPr marL="1161549" indent="-387182">
              <a:buClrTx/>
              <a:buFont typeface="Courier New" panose="02070309020205020404" pitchFamily="49" charset="0"/>
              <a:buChar char="o"/>
              <a:defRPr sz="2372"/>
            </a:lvl7pPr>
            <a:lvl8pPr marL="1161549" indent="-387182">
              <a:buClrTx/>
              <a:buFont typeface="Courier New" panose="02070309020205020404" pitchFamily="49" charset="0"/>
              <a:buChar char="o"/>
              <a:defRPr sz="2372"/>
            </a:lvl8pPr>
            <a:lvl9pPr marL="1161549" indent="-387182">
              <a:buClrTx/>
              <a:buFont typeface="Courier New" panose="02070309020205020404" pitchFamily="49" charset="0"/>
              <a:buChar char="o"/>
              <a:defRPr sz="23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49" y="2153752"/>
            <a:ext cx="7077313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996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0470" y="2153752"/>
            <a:ext cx="7072071" cy="5665301"/>
          </a:xfrm>
        </p:spPr>
        <p:txBody>
          <a:bodyPr/>
          <a:lstStyle>
            <a:lvl1pPr marL="387182" indent="-387182">
              <a:buFont typeface="+mj-lt"/>
              <a:buAutoNum type="arabicPeriod"/>
              <a:defRPr/>
            </a:lvl1pPr>
            <a:lvl2pPr marL="0" indent="0">
              <a:buNone/>
              <a:defRPr sz="2372">
                <a:solidFill>
                  <a:schemeClr val="tx2"/>
                </a:solidFill>
              </a:defRPr>
            </a:lvl2pPr>
            <a:lvl3pPr marL="387182" indent="-387182">
              <a:buClrTx/>
              <a:buSzPct val="125000"/>
              <a:buFont typeface="Arial" panose="020B0604020202020204" pitchFamily="34" charset="0"/>
              <a:buChar char="•"/>
              <a:defRPr sz="2372"/>
            </a:lvl3pPr>
            <a:lvl4pPr marL="774367" indent="-387182">
              <a:buClrTx/>
              <a:buSzPct val="90000"/>
              <a:buFont typeface="Arial" panose="020B0604020202020204" pitchFamily="34" charset="0"/>
              <a:buChar char="–"/>
              <a:defRPr sz="2372"/>
            </a:lvl4pPr>
            <a:lvl5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5pPr>
            <a:lvl6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6pPr>
            <a:lvl7pPr marL="1161549" indent="-387182">
              <a:buClrTx/>
              <a:buFont typeface="Courier New" panose="02070309020205020404" pitchFamily="49" charset="0"/>
              <a:buChar char="o"/>
              <a:defRPr sz="2372"/>
            </a:lvl7pPr>
            <a:lvl8pPr marL="1161549" indent="-387182">
              <a:buClrTx/>
              <a:buFont typeface="Courier New" panose="02070309020205020404" pitchFamily="49" charset="0"/>
              <a:buChar char="o"/>
              <a:defRPr sz="2372"/>
            </a:lvl8pPr>
            <a:lvl9pPr marL="1161549" indent="-387182">
              <a:buClrTx/>
              <a:buFont typeface="Courier New" panose="02070309020205020404" pitchFamily="49" charset="0"/>
              <a:buChar char="o"/>
              <a:defRPr sz="23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" y="2153752"/>
            <a:ext cx="7737863" cy="56653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918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0470" y="2153752"/>
            <a:ext cx="7072071" cy="5665301"/>
          </a:xfrm>
        </p:spPr>
        <p:txBody>
          <a:bodyPr/>
          <a:lstStyle>
            <a:lvl1pPr marL="387182" indent="-387182">
              <a:buFont typeface="+mj-lt"/>
              <a:buAutoNum type="arabicPeriod"/>
              <a:defRPr/>
            </a:lvl1pPr>
            <a:lvl2pPr marL="0" indent="0">
              <a:buNone/>
              <a:defRPr sz="2372">
                <a:solidFill>
                  <a:schemeClr val="tx2"/>
                </a:solidFill>
              </a:defRPr>
            </a:lvl2pPr>
            <a:lvl3pPr marL="387182" indent="-387182">
              <a:buClrTx/>
              <a:buSzPct val="125000"/>
              <a:buFont typeface="Arial" panose="020B0604020202020204" pitchFamily="34" charset="0"/>
              <a:buChar char="•"/>
              <a:defRPr sz="2372"/>
            </a:lvl3pPr>
            <a:lvl4pPr marL="774367" indent="-387182">
              <a:buClrTx/>
              <a:buSzPct val="90000"/>
              <a:buFont typeface="Arial" panose="020B0604020202020204" pitchFamily="34" charset="0"/>
              <a:buChar char="–"/>
              <a:defRPr sz="2372"/>
            </a:lvl4pPr>
            <a:lvl5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5pPr>
            <a:lvl6pPr marL="1161549" indent="-387182">
              <a:buClrTx/>
              <a:buSzPct val="90000"/>
              <a:buFont typeface="Courier New" panose="02070309020205020404" pitchFamily="49" charset="0"/>
              <a:buChar char="o"/>
              <a:defRPr sz="2372"/>
            </a:lvl6pPr>
            <a:lvl7pPr marL="1161549" indent="-387182">
              <a:buClrTx/>
              <a:buFont typeface="Courier New" panose="02070309020205020404" pitchFamily="49" charset="0"/>
              <a:buChar char="o"/>
              <a:defRPr sz="2372"/>
            </a:lvl7pPr>
            <a:lvl8pPr marL="1161549" indent="-387182">
              <a:buClrTx/>
              <a:buFont typeface="Courier New" panose="02070309020205020404" pitchFamily="49" charset="0"/>
              <a:buChar char="o"/>
              <a:defRPr sz="2372"/>
            </a:lvl8pPr>
            <a:lvl9pPr marL="1161549" indent="-387182">
              <a:buClrTx/>
              <a:buFont typeface="Courier New" panose="02070309020205020404" pitchFamily="49" charset="0"/>
              <a:buChar char="o"/>
              <a:defRPr sz="23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2153752"/>
            <a:ext cx="7737863" cy="5665301"/>
          </a:xfrm>
        </p:spPr>
        <p:txBody>
          <a:bodyPr anchor="ctr"/>
          <a:lstStyle>
            <a:lvl1pPr marL="0" marR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5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588950" cy="8778875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560" y="2091323"/>
            <a:ext cx="11559612" cy="2934095"/>
          </a:xfrm>
        </p:spPr>
        <p:txBody>
          <a:bodyPr anchor="t" anchorCtr="0">
            <a:noAutofit/>
          </a:bodyPr>
          <a:lstStyle>
            <a:lvl1pPr>
              <a:defRPr sz="7452">
                <a:solidFill>
                  <a:schemeClr val="tx1"/>
                </a:solidFill>
              </a:defRPr>
            </a:lvl1pPr>
            <a:lvl2pPr marL="392561" indent="-392561">
              <a:buNone/>
              <a:defRPr sz="7452">
                <a:solidFill>
                  <a:schemeClr val="tx1"/>
                </a:solidFill>
              </a:defRPr>
            </a:lvl2pPr>
            <a:lvl3pPr marL="387182" indent="-38718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2033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2033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436418" y="8193617"/>
            <a:ext cx="1572736" cy="2653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563558" y="8193617"/>
            <a:ext cx="7863682" cy="2653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534730" y="8193617"/>
            <a:ext cx="393184" cy="265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580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369" y="2091323"/>
            <a:ext cx="11559612" cy="2934095"/>
          </a:xfrm>
        </p:spPr>
        <p:txBody>
          <a:bodyPr anchor="t" anchorCtr="0">
            <a:noAutofit/>
          </a:bodyPr>
          <a:lstStyle>
            <a:lvl1pPr>
              <a:defRPr sz="7452">
                <a:solidFill>
                  <a:schemeClr val="tx1"/>
                </a:solidFill>
              </a:defRPr>
            </a:lvl1pPr>
            <a:lvl2pPr marL="392561" indent="-392561">
              <a:buNone/>
              <a:defRPr sz="7452">
                <a:solidFill>
                  <a:schemeClr val="tx1"/>
                </a:solidFill>
              </a:defRPr>
            </a:lvl2pPr>
            <a:lvl3pPr marL="387182" indent="-38718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59369" y="8193617"/>
            <a:ext cx="7863682" cy="2653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4730" y="8193617"/>
            <a:ext cx="393184" cy="2653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959369" y="1872827"/>
            <a:ext cx="1155961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349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369" y="2091323"/>
            <a:ext cx="11559612" cy="2934095"/>
          </a:xfrm>
        </p:spPr>
        <p:txBody>
          <a:bodyPr anchor="t" anchorCtr="0">
            <a:noAutofit/>
          </a:bodyPr>
          <a:lstStyle>
            <a:lvl1pPr>
              <a:defRPr sz="7452">
                <a:solidFill>
                  <a:schemeClr val="bg1"/>
                </a:solidFill>
              </a:defRPr>
            </a:lvl1pPr>
            <a:lvl2pPr marL="392561" indent="-392561">
              <a:buNone/>
              <a:defRPr sz="7452">
                <a:solidFill>
                  <a:schemeClr val="bg1"/>
                </a:solidFill>
              </a:defRPr>
            </a:lvl2pPr>
            <a:lvl3pPr marL="387182" indent="-38718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2033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59369" y="8193617"/>
            <a:ext cx="7863682" cy="265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4730" y="8193617"/>
            <a:ext cx="393184" cy="265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959369" y="1872827"/>
            <a:ext cx="115596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110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9623" y="2153752"/>
            <a:ext cx="9522918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55BA-D784-419B-AD77-F70BE9FEBF9F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5727363" cy="78034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54" y="468207"/>
            <a:ext cx="14417501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075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5727363" cy="78034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96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" y="5462411"/>
            <a:ext cx="15727361" cy="23410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60549" y="468208"/>
            <a:ext cx="14421992" cy="46820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968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5727363" cy="7803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75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50861"/>
            <a:ext cx="15727363" cy="585258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54" y="468207"/>
            <a:ext cx="14417501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946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8" y="468209"/>
            <a:ext cx="7077313" cy="73352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7737863" cy="7803444"/>
          </a:xfrm>
        </p:spPr>
        <p:txBody>
          <a:bodyPr anchor="ctr"/>
          <a:lstStyle>
            <a:lvl1pPr marL="0" marR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45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8" y="468207"/>
            <a:ext cx="7077313" cy="733523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" y="0"/>
            <a:ext cx="7738081" cy="7803444"/>
          </a:xfrm>
        </p:spPr>
        <p:txBody>
          <a:bodyPr anchor="ctr"/>
          <a:lstStyle>
            <a:lvl1pPr marL="0" marR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48733" rtl="0" eaLnBrk="1" fontAlgn="auto" latinLnBrk="0" hangingPunct="1">
              <a:lnSpc>
                <a:spcPct val="100000"/>
              </a:lnSpc>
              <a:spcBef>
                <a:spcPts val="10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40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10202"/>
            <a:ext cx="15709092" cy="8768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3733" y="3121378"/>
            <a:ext cx="13368259" cy="561848"/>
          </a:xfrm>
        </p:spPr>
        <p:txBody>
          <a:bodyPr anchor="b" anchorCtr="0">
            <a:noAutofit/>
          </a:bodyPr>
          <a:lstStyle>
            <a:lvl1pPr>
              <a:defRPr sz="542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53733" y="4167041"/>
            <a:ext cx="13368259" cy="10768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388">
                <a:solidFill>
                  <a:schemeClr val="tx1"/>
                </a:solidFill>
              </a:defRPr>
            </a:lvl1pPr>
            <a:lvl2pPr marL="0" indent="0">
              <a:buNone/>
              <a:defRPr sz="3388">
                <a:solidFill>
                  <a:schemeClr val="tx1"/>
                </a:solidFill>
              </a:defRPr>
            </a:lvl2pPr>
            <a:lvl3pPr marL="0" indent="0">
              <a:buNone/>
              <a:defRPr sz="3388">
                <a:solidFill>
                  <a:schemeClr val="tx1"/>
                </a:solidFill>
              </a:defRPr>
            </a:lvl3pPr>
            <a:lvl4pPr marL="0" indent="0">
              <a:buNone/>
              <a:defRPr sz="3388">
                <a:solidFill>
                  <a:schemeClr val="tx1"/>
                </a:solidFill>
              </a:defRPr>
            </a:lvl4pPr>
            <a:lvl5pPr marL="0" indent="0">
              <a:buNone/>
              <a:defRPr sz="3388">
                <a:solidFill>
                  <a:schemeClr val="tx1"/>
                </a:solidFill>
              </a:defRPr>
            </a:lvl5pPr>
            <a:lvl6pPr marL="0" indent="0">
              <a:buNone/>
              <a:defRPr sz="3388">
                <a:solidFill>
                  <a:schemeClr val="tx1"/>
                </a:solidFill>
              </a:defRPr>
            </a:lvl6pPr>
            <a:lvl7pPr marL="0" indent="0">
              <a:buNone/>
              <a:defRPr sz="3388">
                <a:solidFill>
                  <a:schemeClr val="tx1"/>
                </a:solidFill>
              </a:defRPr>
            </a:lvl7pPr>
            <a:lvl8pPr marL="0" indent="0">
              <a:buNone/>
              <a:defRPr sz="3388">
                <a:solidFill>
                  <a:schemeClr val="tx1"/>
                </a:solidFill>
              </a:defRPr>
            </a:lvl8pPr>
            <a:lvl9pPr marL="0" indent="0">
              <a:buNone/>
              <a:defRPr sz="3388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1501" y="-1659466"/>
            <a:ext cx="184731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48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1051136" y="3925133"/>
            <a:ext cx="3196872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826661" y="655489"/>
            <a:ext cx="4103674" cy="8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834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02118" y="745326"/>
            <a:ext cx="14385544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92" y="9645"/>
            <a:ext cx="14417501" cy="777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5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9" y="2153752"/>
            <a:ext cx="9522918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58696" y="2153752"/>
            <a:ext cx="4623845" cy="56653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7D2A-8A5E-4CE5-980F-2EB8A6BB085E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0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8" y="2153751"/>
            <a:ext cx="14421990" cy="135779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49" y="3823688"/>
            <a:ext cx="7077313" cy="3995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005665" y="3823688"/>
            <a:ext cx="7077313" cy="3995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D99BCAD-1FC8-4847-8333-777A287AD8B7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8" y="2153751"/>
            <a:ext cx="14421990" cy="135779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49" y="3823688"/>
            <a:ext cx="7077313" cy="3995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05226" y="3823688"/>
            <a:ext cx="7077313" cy="3995364"/>
          </a:xfrm>
        </p:spPr>
        <p:txBody>
          <a:bodyPr anchor="ctr"/>
          <a:lstStyle>
            <a:lvl1pPr marL="0" marR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A519618-0845-482B-BB66-C23092751FD9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48" y="2153751"/>
            <a:ext cx="14421990" cy="135779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226" y="3823688"/>
            <a:ext cx="7077313" cy="3995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60548" y="3823688"/>
            <a:ext cx="7077313" cy="3995364"/>
          </a:xfrm>
        </p:spPr>
        <p:txBody>
          <a:bodyPr anchor="ctr"/>
          <a:lstStyle>
            <a:lvl1pPr marL="0" marR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560698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015D4E5-D62A-4A07-A1F1-C7F7B6119226}" type="datetime1">
              <a:rPr lang="en-US" smtClean="0"/>
              <a:t>7/30/2020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653458" y="8006334"/>
            <a:ext cx="1442044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2875510" y="8158501"/>
            <a:ext cx="2198396" cy="468207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549" y="2153752"/>
            <a:ext cx="14421992" cy="5665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36418" y="8193617"/>
            <a:ext cx="1572736" cy="2653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80">
                <a:solidFill>
                  <a:schemeClr val="tx1"/>
                </a:solidFill>
              </a:defRPr>
            </a:lvl1pPr>
          </a:lstStyle>
          <a:p>
            <a:fld id="{8C312C0C-91B5-4221-B6FC-D7EE536A5597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945" y="8151340"/>
            <a:ext cx="309198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560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128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128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7884" y="8102816"/>
            <a:ext cx="625330" cy="468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8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3974" r:id="rId22"/>
    <p:sldLayoutId id="2147483975" r:id="rId23"/>
    <p:sldLayoutId id="2147483976" r:id="rId24"/>
    <p:sldLayoutId id="2147483977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560698" rtl="0" eaLnBrk="1" latinLnBrk="0" hangingPunct="1">
        <a:lnSpc>
          <a:spcPct val="90000"/>
        </a:lnSpc>
        <a:spcBef>
          <a:spcPct val="0"/>
        </a:spcBef>
        <a:buNone/>
        <a:defRPr sz="4096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560698" rtl="0" eaLnBrk="1" latinLnBrk="0" hangingPunct="1">
        <a:lnSpc>
          <a:spcPct val="100000"/>
        </a:lnSpc>
        <a:spcBef>
          <a:spcPts val="1024"/>
        </a:spcBef>
        <a:buFont typeface="Arial" panose="020B0604020202020204" pitchFamily="34" charset="0"/>
        <a:buNone/>
        <a:defRPr sz="3072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0174" indent="-390174" algn="l" defTabSz="1560698" rtl="0" eaLnBrk="1" latinLnBrk="0" hangingPunct="1">
        <a:lnSpc>
          <a:spcPct val="100000"/>
        </a:lnSpc>
        <a:spcBef>
          <a:spcPts val="1024"/>
        </a:spcBef>
        <a:buClrTx/>
        <a:buSzPct val="125000"/>
        <a:buFont typeface="Arial" panose="020B0604020202020204" pitchFamily="34" charset="0"/>
        <a:buChar char="•"/>
        <a:defRPr sz="3072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80349" indent="-390174" algn="l" defTabSz="1560698" rtl="0" eaLnBrk="1" latinLnBrk="0" hangingPunct="1">
        <a:lnSpc>
          <a:spcPct val="100000"/>
        </a:lnSpc>
        <a:spcBef>
          <a:spcPts val="683"/>
        </a:spcBef>
        <a:buClrTx/>
        <a:buSzPct val="100000"/>
        <a:buFont typeface="Arial" panose="020B0604020202020204" pitchFamily="34" charset="0"/>
        <a:buChar char="–"/>
        <a:defRPr sz="273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70523" indent="-390174" algn="l" defTabSz="1560698" rtl="0" eaLnBrk="1" latinLnBrk="0" hangingPunct="1">
        <a:lnSpc>
          <a:spcPct val="100000"/>
        </a:lnSpc>
        <a:spcBef>
          <a:spcPts val="683"/>
        </a:spcBef>
        <a:buClrTx/>
        <a:buSzPct val="100000"/>
        <a:buFont typeface="Courier New" panose="02070309020205020404" pitchFamily="49" charset="0"/>
        <a:buChar char="o"/>
        <a:defRPr sz="273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0698" indent="-390174" algn="l" defTabSz="1560698" rtl="0" eaLnBrk="1" latinLnBrk="0" hangingPunct="1">
        <a:lnSpc>
          <a:spcPct val="100000"/>
        </a:lnSpc>
        <a:spcBef>
          <a:spcPts val="683"/>
        </a:spcBef>
        <a:buClrTx/>
        <a:buSzPct val="100000"/>
        <a:buFont typeface="Arial" panose="020B0604020202020204" pitchFamily="34" charset="0"/>
        <a:buChar char="–"/>
        <a:defRPr sz="273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50872" indent="-390174" algn="l" defTabSz="1560698" rtl="0" eaLnBrk="1" latinLnBrk="0" hangingPunct="1">
        <a:lnSpc>
          <a:spcPct val="100000"/>
        </a:lnSpc>
        <a:spcBef>
          <a:spcPts val="68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73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341047" indent="-390174" algn="l" defTabSz="1560698" rtl="0" eaLnBrk="1" latinLnBrk="0" hangingPunct="1">
        <a:lnSpc>
          <a:spcPct val="100000"/>
        </a:lnSpc>
        <a:spcBef>
          <a:spcPts val="68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731" kern="1200">
          <a:solidFill>
            <a:schemeClr val="tx2"/>
          </a:solidFill>
          <a:latin typeface="+mn-lt"/>
          <a:ea typeface="+mn-ea"/>
          <a:cs typeface="+mn-cs"/>
        </a:defRPr>
      </a:lvl7pPr>
      <a:lvl8pPr marL="2731221" indent="-390174" algn="l" defTabSz="1560698" rtl="0" eaLnBrk="1" latinLnBrk="0" hangingPunct="1">
        <a:lnSpc>
          <a:spcPct val="100000"/>
        </a:lnSpc>
        <a:spcBef>
          <a:spcPts val="68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731" kern="1200">
          <a:solidFill>
            <a:schemeClr val="tx2"/>
          </a:solidFill>
          <a:latin typeface="+mn-lt"/>
          <a:ea typeface="+mn-ea"/>
          <a:cs typeface="+mn-cs"/>
        </a:defRPr>
      </a:lvl8pPr>
      <a:lvl9pPr marL="2731221" indent="-390174" algn="l" defTabSz="1560698" rtl="0" eaLnBrk="1" latinLnBrk="0" hangingPunct="1">
        <a:lnSpc>
          <a:spcPct val="100000"/>
        </a:lnSpc>
        <a:spcBef>
          <a:spcPts val="683"/>
        </a:spcBef>
        <a:buClrTx/>
        <a:buSzPct val="90000"/>
        <a:buFont typeface="Courier New" panose="02070309020205020404" pitchFamily="49" charset="0"/>
        <a:buChar char="o"/>
        <a:defRPr sz="2731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0698" rtl="0" eaLnBrk="1" latinLnBrk="0" hangingPunct="1">
        <a:defRPr sz="3072" kern="1200">
          <a:solidFill>
            <a:schemeClr val="tx1"/>
          </a:solidFill>
          <a:latin typeface="+mn-lt"/>
          <a:ea typeface="+mn-ea"/>
          <a:cs typeface="+mn-cs"/>
        </a:defRPr>
      </a:lvl1pPr>
      <a:lvl2pPr marL="780349" algn="l" defTabSz="1560698" rtl="0" eaLnBrk="1" latinLnBrk="0" hangingPunct="1"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560698" algn="l" defTabSz="1560698" rtl="0" eaLnBrk="1" latinLnBrk="0" hangingPunct="1">
        <a:defRPr sz="3072" kern="1200">
          <a:solidFill>
            <a:schemeClr val="tx1"/>
          </a:solidFill>
          <a:latin typeface="+mn-lt"/>
          <a:ea typeface="+mn-ea"/>
          <a:cs typeface="+mn-cs"/>
        </a:defRPr>
      </a:lvl3pPr>
      <a:lvl4pPr marL="2341047" algn="l" defTabSz="1560698" rtl="0" eaLnBrk="1" latinLnBrk="0" hangingPunct="1">
        <a:defRPr sz="3072" kern="1200">
          <a:solidFill>
            <a:schemeClr val="tx1"/>
          </a:solidFill>
          <a:latin typeface="+mn-lt"/>
          <a:ea typeface="+mn-ea"/>
          <a:cs typeface="+mn-cs"/>
        </a:defRPr>
      </a:lvl4pPr>
      <a:lvl5pPr marL="3121396" algn="l" defTabSz="1560698" rtl="0" eaLnBrk="1" latinLnBrk="0" hangingPunct="1">
        <a:defRPr sz="3072" kern="1200">
          <a:solidFill>
            <a:schemeClr val="tx1"/>
          </a:solidFill>
          <a:latin typeface="+mn-lt"/>
          <a:ea typeface="+mn-ea"/>
          <a:cs typeface="+mn-cs"/>
        </a:defRPr>
      </a:lvl5pPr>
      <a:lvl6pPr marL="3901745" algn="l" defTabSz="1560698" rtl="0" eaLnBrk="1" latinLnBrk="0" hangingPunct="1">
        <a:defRPr sz="3072" kern="1200">
          <a:solidFill>
            <a:schemeClr val="tx1"/>
          </a:solidFill>
          <a:latin typeface="+mn-lt"/>
          <a:ea typeface="+mn-ea"/>
          <a:cs typeface="+mn-cs"/>
        </a:defRPr>
      </a:lvl6pPr>
      <a:lvl7pPr marL="4682094" algn="l" defTabSz="1560698" rtl="0" eaLnBrk="1" latinLnBrk="0" hangingPunct="1">
        <a:defRPr sz="3072" kern="1200">
          <a:solidFill>
            <a:schemeClr val="tx1"/>
          </a:solidFill>
          <a:latin typeface="+mn-lt"/>
          <a:ea typeface="+mn-ea"/>
          <a:cs typeface="+mn-cs"/>
        </a:defRPr>
      </a:lvl7pPr>
      <a:lvl8pPr marL="5462443" algn="l" defTabSz="1560698" rtl="0" eaLnBrk="1" latinLnBrk="0" hangingPunct="1">
        <a:defRPr sz="3072" kern="1200">
          <a:solidFill>
            <a:schemeClr val="tx1"/>
          </a:solidFill>
          <a:latin typeface="+mn-lt"/>
          <a:ea typeface="+mn-ea"/>
          <a:cs typeface="+mn-cs"/>
        </a:defRPr>
      </a:lvl8pPr>
      <a:lvl9pPr marL="6242792" algn="l" defTabSz="1560698" rtl="0" eaLnBrk="1" latinLnBrk="0" hangingPunct="1">
        <a:defRPr sz="30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765" userDrawn="1">
          <p15:clr>
            <a:srgbClr val="F26B43"/>
          </p15:clr>
        </p15:guide>
        <p15:guide id="2" pos="6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49" y="468207"/>
            <a:ext cx="14421992" cy="13577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549" y="2153752"/>
            <a:ext cx="14421992" cy="5665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36418" y="8193617"/>
            <a:ext cx="1572736" cy="2653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7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0915" y="8193617"/>
            <a:ext cx="7863682" cy="2653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70">
                <a:solidFill>
                  <a:schemeClr val="tx1"/>
                </a:solidFill>
              </a:defRPr>
            </a:lvl1pPr>
            <a:lvl2pPr marL="0" indent="0">
              <a:defRPr sz="1270"/>
            </a:lvl2pPr>
            <a:lvl3pPr marL="0" indent="0">
              <a:defRPr sz="1270"/>
            </a:lvl3pPr>
            <a:lvl4pPr marL="0" indent="0">
              <a:defRPr sz="1270"/>
            </a:lvl4pPr>
            <a:lvl5pPr marL="0" indent="0">
              <a:defRPr sz="1270"/>
            </a:lvl5pPr>
            <a:lvl6pPr marL="0" indent="0">
              <a:defRPr sz="1270"/>
            </a:lvl6pPr>
            <a:lvl7pPr marL="0" indent="0">
              <a:defRPr sz="1270"/>
            </a:lvl7pPr>
            <a:lvl8pPr marL="0" indent="0">
              <a:defRPr sz="1270"/>
            </a:lvl8pPr>
            <a:lvl9pPr marL="0" indent="0">
              <a:defRPr sz="1270"/>
            </a:lvl9pPr>
          </a:lstStyle>
          <a:p>
            <a:r>
              <a:rPr lang="en-US" dirty="0"/>
              <a:t>© </a:t>
            </a:r>
            <a:r>
              <a:rPr lang="en-US" dirty="0" smtClean="0"/>
              <a:t>2020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0549" y="8193617"/>
            <a:ext cx="393184" cy="2653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524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6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  <p:sldLayoutId id="2147483996" r:id="rId18"/>
    <p:sldLayoutId id="2147483997" r:id="rId19"/>
    <p:sldLayoutId id="2147483998" r:id="rId20"/>
    <p:sldLayoutId id="2147483999" r:id="rId21"/>
    <p:sldLayoutId id="2147484000" r:id="rId22"/>
    <p:sldLayoutId id="2147484001" r:id="rId23"/>
    <p:sldLayoutId id="2147484002" r:id="rId24"/>
    <p:sldLayoutId id="2147484003" r:id="rId25"/>
    <p:sldLayoutId id="2147484004" r:id="rId26"/>
    <p:sldLayoutId id="2147484005" r:id="rId27"/>
    <p:sldLayoutId id="2147484006" r:id="rId28"/>
    <p:sldLayoutId id="2147484007" r:id="rId29"/>
    <p:sldLayoutId id="2147484008" r:id="rId30"/>
    <p:sldLayoutId id="2147484009" r:id="rId31"/>
    <p:sldLayoutId id="2147484010" r:id="rId32"/>
    <p:sldLayoutId id="2147484011" r:id="rId33"/>
  </p:sldLayoutIdLst>
  <p:hf hdr="0" dt="0"/>
  <p:txStyles>
    <p:titleStyle>
      <a:lvl1pPr algn="l" defTabSz="1548733" rtl="0" eaLnBrk="1" latinLnBrk="0" hangingPunct="1">
        <a:lnSpc>
          <a:spcPct val="90000"/>
        </a:lnSpc>
        <a:spcBef>
          <a:spcPct val="0"/>
        </a:spcBef>
        <a:buNone/>
        <a:defRPr sz="4064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548733" rtl="0" eaLnBrk="1" latinLnBrk="0" hangingPunct="1">
        <a:lnSpc>
          <a:spcPct val="100000"/>
        </a:lnSpc>
        <a:spcBef>
          <a:spcPts val="1016"/>
        </a:spcBef>
        <a:buFont typeface="Arial" panose="020B0604020202020204" pitchFamily="34" charset="0"/>
        <a:buNone/>
        <a:defRPr sz="3048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7182" indent="-387182" algn="l" defTabSz="1548733" rtl="0" eaLnBrk="1" latinLnBrk="0" hangingPunct="1">
        <a:lnSpc>
          <a:spcPct val="100000"/>
        </a:lnSpc>
        <a:spcBef>
          <a:spcPts val="1016"/>
        </a:spcBef>
        <a:buClrTx/>
        <a:buSzPct val="125000"/>
        <a:buFont typeface="Arial" panose="020B0604020202020204" pitchFamily="34" charset="0"/>
        <a:buChar char="•"/>
        <a:defRPr sz="3048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74367" indent="-387182" algn="l" defTabSz="1548733" rtl="0" eaLnBrk="1" latinLnBrk="0" hangingPunct="1">
        <a:lnSpc>
          <a:spcPct val="100000"/>
        </a:lnSpc>
        <a:spcBef>
          <a:spcPts val="678"/>
        </a:spcBef>
        <a:buClrTx/>
        <a:buSzPct val="100000"/>
        <a:buFont typeface="Arial" panose="020B0604020202020204" pitchFamily="34" charset="0"/>
        <a:buChar char="–"/>
        <a:defRPr sz="271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61549" indent="-387182" algn="l" defTabSz="1548733" rtl="0" eaLnBrk="1" latinLnBrk="0" hangingPunct="1">
        <a:lnSpc>
          <a:spcPct val="100000"/>
        </a:lnSpc>
        <a:spcBef>
          <a:spcPts val="678"/>
        </a:spcBef>
        <a:buClrTx/>
        <a:buSzPct val="100000"/>
        <a:buFont typeface="Courier New" panose="02070309020205020404" pitchFamily="49" charset="0"/>
        <a:buChar char="o"/>
        <a:defRPr sz="271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8733" indent="-387182" algn="l" defTabSz="1548733" rtl="0" eaLnBrk="1" latinLnBrk="0" hangingPunct="1">
        <a:lnSpc>
          <a:spcPct val="100000"/>
        </a:lnSpc>
        <a:spcBef>
          <a:spcPts val="678"/>
        </a:spcBef>
        <a:buClrTx/>
        <a:buSzPct val="100000"/>
        <a:buFont typeface="Arial" panose="020B0604020202020204" pitchFamily="34" charset="0"/>
        <a:buChar char="–"/>
        <a:defRPr sz="271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35916" indent="-387182" algn="l" defTabSz="1548733" rtl="0" eaLnBrk="1" latinLnBrk="0" hangingPunct="1">
        <a:lnSpc>
          <a:spcPct val="100000"/>
        </a:lnSpc>
        <a:spcBef>
          <a:spcPts val="678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71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323100" indent="-387182" algn="l" defTabSz="1548733" rtl="0" eaLnBrk="1" latinLnBrk="0" hangingPunct="1">
        <a:lnSpc>
          <a:spcPct val="100000"/>
        </a:lnSpc>
        <a:spcBef>
          <a:spcPts val="678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710" kern="1200">
          <a:solidFill>
            <a:schemeClr val="tx2"/>
          </a:solidFill>
          <a:latin typeface="+mn-lt"/>
          <a:ea typeface="+mn-ea"/>
          <a:cs typeface="+mn-cs"/>
        </a:defRPr>
      </a:lvl7pPr>
      <a:lvl8pPr marL="2710282" indent="-387182" algn="l" defTabSz="1548733" rtl="0" eaLnBrk="1" latinLnBrk="0" hangingPunct="1">
        <a:lnSpc>
          <a:spcPct val="100000"/>
        </a:lnSpc>
        <a:spcBef>
          <a:spcPts val="678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710" kern="1200">
          <a:solidFill>
            <a:schemeClr val="tx2"/>
          </a:solidFill>
          <a:latin typeface="+mn-lt"/>
          <a:ea typeface="+mn-ea"/>
          <a:cs typeface="+mn-cs"/>
        </a:defRPr>
      </a:lvl8pPr>
      <a:lvl9pPr marL="2710282" indent="-387182" algn="l" defTabSz="1548733" rtl="0" eaLnBrk="1" latinLnBrk="0" hangingPunct="1">
        <a:lnSpc>
          <a:spcPct val="100000"/>
        </a:lnSpc>
        <a:spcBef>
          <a:spcPts val="678"/>
        </a:spcBef>
        <a:buClrTx/>
        <a:buSzPct val="90000"/>
        <a:buFont typeface="Courier New" panose="02070309020205020404" pitchFamily="49" charset="0"/>
        <a:buChar char="o"/>
        <a:defRPr sz="271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8733" rtl="0" eaLnBrk="1" latinLnBrk="0" hangingPunct="1">
        <a:defRPr sz="3048" kern="1200">
          <a:solidFill>
            <a:schemeClr val="tx1"/>
          </a:solidFill>
          <a:latin typeface="+mn-lt"/>
          <a:ea typeface="+mn-ea"/>
          <a:cs typeface="+mn-cs"/>
        </a:defRPr>
      </a:lvl1pPr>
      <a:lvl2pPr marL="774367" algn="l" defTabSz="1548733" rtl="0" eaLnBrk="1" latinLnBrk="0" hangingPunct="1">
        <a:defRPr sz="3048" kern="1200">
          <a:solidFill>
            <a:schemeClr val="tx1"/>
          </a:solidFill>
          <a:latin typeface="+mn-lt"/>
          <a:ea typeface="+mn-ea"/>
          <a:cs typeface="+mn-cs"/>
        </a:defRPr>
      </a:lvl2pPr>
      <a:lvl3pPr marL="1548733" algn="l" defTabSz="1548733" rtl="0" eaLnBrk="1" latinLnBrk="0" hangingPunct="1">
        <a:defRPr sz="3048" kern="1200">
          <a:solidFill>
            <a:schemeClr val="tx1"/>
          </a:solidFill>
          <a:latin typeface="+mn-lt"/>
          <a:ea typeface="+mn-ea"/>
          <a:cs typeface="+mn-cs"/>
        </a:defRPr>
      </a:lvl3pPr>
      <a:lvl4pPr marL="2323100" algn="l" defTabSz="1548733" rtl="0" eaLnBrk="1" latinLnBrk="0" hangingPunct="1">
        <a:defRPr sz="3048" kern="1200">
          <a:solidFill>
            <a:schemeClr val="tx1"/>
          </a:solidFill>
          <a:latin typeface="+mn-lt"/>
          <a:ea typeface="+mn-ea"/>
          <a:cs typeface="+mn-cs"/>
        </a:defRPr>
      </a:lvl4pPr>
      <a:lvl5pPr marL="3097467" algn="l" defTabSz="1548733" rtl="0" eaLnBrk="1" latinLnBrk="0" hangingPunct="1">
        <a:defRPr sz="3048" kern="1200">
          <a:solidFill>
            <a:schemeClr val="tx1"/>
          </a:solidFill>
          <a:latin typeface="+mn-lt"/>
          <a:ea typeface="+mn-ea"/>
          <a:cs typeface="+mn-cs"/>
        </a:defRPr>
      </a:lvl5pPr>
      <a:lvl6pPr marL="3871833" algn="l" defTabSz="1548733" rtl="0" eaLnBrk="1" latinLnBrk="0" hangingPunct="1">
        <a:defRPr sz="3048" kern="1200">
          <a:solidFill>
            <a:schemeClr val="tx1"/>
          </a:solidFill>
          <a:latin typeface="+mn-lt"/>
          <a:ea typeface="+mn-ea"/>
          <a:cs typeface="+mn-cs"/>
        </a:defRPr>
      </a:lvl6pPr>
      <a:lvl7pPr marL="4646198" algn="l" defTabSz="1548733" rtl="0" eaLnBrk="1" latinLnBrk="0" hangingPunct="1">
        <a:defRPr sz="3048" kern="1200">
          <a:solidFill>
            <a:schemeClr val="tx1"/>
          </a:solidFill>
          <a:latin typeface="+mn-lt"/>
          <a:ea typeface="+mn-ea"/>
          <a:cs typeface="+mn-cs"/>
        </a:defRPr>
      </a:lvl7pPr>
      <a:lvl8pPr marL="5420565" algn="l" defTabSz="1548733" rtl="0" eaLnBrk="1" latinLnBrk="0" hangingPunct="1">
        <a:defRPr sz="3048" kern="1200">
          <a:solidFill>
            <a:schemeClr val="tx1"/>
          </a:solidFill>
          <a:latin typeface="+mn-lt"/>
          <a:ea typeface="+mn-ea"/>
          <a:cs typeface="+mn-cs"/>
        </a:defRPr>
      </a:lvl8pPr>
      <a:lvl9pPr marL="6194931" algn="l" defTabSz="1548733" rtl="0" eaLnBrk="1" latinLnBrk="0" hangingPunct="1">
        <a:defRPr sz="30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30.jpe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4.png"/><Relationship Id="rId5" Type="http://schemas.openxmlformats.org/officeDocument/2006/relationships/image" Target="../media/image39.jpeg"/><Relationship Id="rId10" Type="http://schemas.openxmlformats.org/officeDocument/2006/relationships/hyperlink" Target="https://github.com/GangOf7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83" y="3465039"/>
            <a:ext cx="14886780" cy="1218795"/>
          </a:xfrm>
        </p:spPr>
        <p:txBody>
          <a:bodyPr/>
          <a:lstStyle/>
          <a:p>
            <a:r>
              <a:rPr lang="en-US" sz="4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Sustainable Fish Farming with Remote Water body Monitoring &amp; Corrective Actions : Powered by </a:t>
            </a:r>
            <a:r>
              <a:rPr lang="en-US" sz="4400" dirty="0" err="1" smtClean="0">
                <a:solidFill>
                  <a:schemeClr val="tx2"/>
                </a:solidFill>
                <a:latin typeface="Tw Cen MT" panose="020B0602020104020603" pitchFamily="34" charset="0"/>
              </a:rPr>
              <a:t>IoT</a:t>
            </a:r>
            <a:r>
              <a:rPr lang="en-US" sz="4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, Mobility &amp; Analytics</a:t>
            </a:r>
            <a:endParaRPr lang="en-US" sz="4400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368" y="5321952"/>
            <a:ext cx="8650050" cy="1549142"/>
          </a:xfrm>
        </p:spPr>
        <p:txBody>
          <a:bodyPr/>
          <a:lstStyle/>
          <a:p>
            <a:r>
              <a:rPr lang="en-US" sz="2800" dirty="0">
                <a:latin typeface="Tw Cen MT" panose="020B0602020104020603" pitchFamily="34" charset="0"/>
              </a:rPr>
              <a:t>Idea ID: </a:t>
            </a:r>
            <a:r>
              <a:rPr lang="en-US" sz="2800" dirty="0">
                <a:solidFill>
                  <a:srgbClr val="E05828"/>
                </a:solidFill>
                <a:latin typeface="Tw Cen MT" panose="020B0602020104020603" pitchFamily="34" charset="0"/>
              </a:rPr>
              <a:t>3439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Theme: </a:t>
            </a:r>
            <a:r>
              <a:rPr lang="en-US" sz="2800" dirty="0">
                <a:solidFill>
                  <a:srgbClr val="E05828"/>
                </a:solidFill>
                <a:latin typeface="Tw Cen MT" panose="020B0602020104020603" pitchFamily="34" charset="0"/>
              </a:rPr>
              <a:t>Climate Change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Team </a:t>
            </a:r>
            <a:r>
              <a:rPr lang="en-US" sz="2800" dirty="0" smtClean="0">
                <a:latin typeface="Tw Cen MT" panose="020B0602020104020603" pitchFamily="34" charset="0"/>
              </a:rPr>
              <a:t>Name</a:t>
            </a:r>
            <a:r>
              <a:rPr lang="en-US" sz="2800" dirty="0" smtClean="0">
                <a:latin typeface="Tw Cen MT" panose="020B0602020104020603" pitchFamily="34" charset="0"/>
              </a:rPr>
              <a:t>: </a:t>
            </a:r>
            <a:r>
              <a:rPr lang="en-US" sz="2800" dirty="0" smtClean="0">
                <a:solidFill>
                  <a:srgbClr val="E05828"/>
                </a:solidFill>
                <a:latin typeface="Tw Cen MT" panose="020B0602020104020603" pitchFamily="34" charset="0"/>
              </a:rPr>
              <a:t>Pirates</a:t>
            </a:r>
            <a:endParaRPr lang="en-US" sz="2800" dirty="0">
              <a:solidFill>
                <a:srgbClr val="E05828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-21632"/>
            <a:ext cx="15667126" cy="891477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3695"/>
            <a:endParaRPr lang="en-US" sz="1787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>
                <a:latin typeface="Tw Cen MT" panose="020B0602020104020603" pitchFamily="34" charset="0"/>
              </a:rPr>
              <a:pPr/>
              <a:t>2</a:t>
            </a:fld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461" y="8086034"/>
            <a:ext cx="1742138" cy="631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133" y="-21633"/>
            <a:ext cx="3830729" cy="8895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4917" y="90973"/>
            <a:ext cx="142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Climate Change is Here : </a:t>
            </a:r>
            <a:r>
              <a:rPr lang="en-US" sz="36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Affecting Millions of Fishermen…</a:t>
            </a:r>
            <a:endParaRPr lang="en-US" sz="36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pic>
        <p:nvPicPr>
          <p:cNvPr id="1028" name="Picture 4" descr="A pile of disused fishing nets overlooks the sea. (Public Domain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" y="1578502"/>
            <a:ext cx="8321040" cy="55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52936" y="1580838"/>
            <a:ext cx="6949440" cy="109728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w Cen MT" panose="020B0602020104020603" pitchFamily="34" charset="0"/>
              </a:rPr>
              <a:t>Global Fisheries Will Lose $10B A Year To Climate Change By 2050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88" y="974356"/>
            <a:ext cx="15219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Climate Change Is Cutting Into the Global Fish Catch, and It's on Pace to Get </a:t>
            </a:r>
            <a:r>
              <a:rPr lang="en-US" sz="2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Worse in the coming Years…</a:t>
            </a:r>
            <a:endParaRPr lang="en-US" sz="2400" b="1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2936" y="3575891"/>
            <a:ext cx="6949440" cy="109728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w Cen MT" panose="020B0602020104020603" pitchFamily="34" charset="0"/>
              </a:rPr>
              <a:t>~30% dip in Fish Production due to Environmental Changes in Tropical Belt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52936" y="5578218"/>
            <a:ext cx="694944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w Cen MT" panose="020B0602020104020603" pitchFamily="34" charset="0"/>
              </a:rPr>
              <a:t>~87% of Developing Countries are Vulnerable to  Climate Change related impact on Fisheries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99600" y="2531121"/>
            <a:ext cx="6235262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 Forbes study conducted in 2018 indicates a potential decline of ~10% global fishing revenue within 3 decades if global warming is not contained</a:t>
            </a:r>
            <a:endParaRPr lang="en-US" sz="18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2666" y="4456142"/>
            <a:ext cx="6235262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 UN report published in Sep,2019 shows that inland and marine fishing in tropical region is poised to lose ~30% Fish production due to environmental changes</a:t>
            </a:r>
            <a:endParaRPr lang="en-US" sz="18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99599" y="6442721"/>
            <a:ext cx="6235262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 research conducted in 2017 shows that Fisheries in 87% of Developing Asian countries to be negatively impacted by climate change coupled with limited access to tools &amp; technology</a:t>
            </a:r>
            <a:endParaRPr lang="en-US" sz="18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5" y="7459817"/>
            <a:ext cx="1573470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Global Warming Induced Threat on Fishing: </a:t>
            </a:r>
            <a:r>
              <a:rPr lang="en-US" sz="2300" b="1" dirty="0" smtClean="0">
                <a:solidFill>
                  <a:srgbClr val="C00000"/>
                </a:solidFill>
                <a:latin typeface="Tw Cen MT" panose="020B0602020104020603" pitchFamily="34" charset="0"/>
              </a:rPr>
              <a:t>Water Temperature | Salinity &amp; Acidification | Sea Level Rise | Altered Nutrients</a:t>
            </a:r>
            <a:endParaRPr lang="en-US" sz="2300" b="1" i="0" dirty="0">
              <a:solidFill>
                <a:srgbClr val="C00000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-21632"/>
            <a:ext cx="15667126" cy="891477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3695"/>
            <a:endParaRPr lang="en-US" sz="1787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>
                <a:latin typeface="Tw Cen MT" panose="020B0602020104020603" pitchFamily="34" charset="0"/>
              </a:rPr>
              <a:pPr/>
              <a:t>3</a:t>
            </a:fld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461" y="8086034"/>
            <a:ext cx="1742138" cy="631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133" y="-21633"/>
            <a:ext cx="3830729" cy="8895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4917" y="90973"/>
            <a:ext cx="142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Call to Action : </a:t>
            </a:r>
            <a:r>
              <a:rPr lang="en-US" sz="36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Empowering Fishermen with Digitization</a:t>
            </a:r>
            <a:endParaRPr lang="en-US" sz="36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74356"/>
            <a:ext cx="15734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The idea is to Leverage </a:t>
            </a:r>
            <a:r>
              <a:rPr lang="en-US" sz="2300" b="1" u="sng" dirty="0" err="1" smtClean="0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IoT</a:t>
            </a:r>
            <a:r>
              <a:rPr lang="en-US" sz="2300" b="1" u="sng" dirty="0" smtClean="0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, Analytics &amp; Mobility</a:t>
            </a:r>
            <a:r>
              <a:rPr lang="en-US" sz="23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 in Empowering The Fishing Community for Sustainable In-land Fish Farming</a:t>
            </a:r>
            <a:endParaRPr lang="en-US" sz="2300" b="1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2050" name="Picture 2" descr="Council Post: Using Technology To Combat Intergenerational Poverty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72952"/>
            <a:ext cx="6079068" cy="54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0">
            <a:extLst>
              <a:ext uri="{FF2B5EF4-FFF2-40B4-BE49-F238E27FC236}">
                <a16:creationId xmlns:a16="http://schemas.microsoft.com/office/drawing/2014/main" id="{869480A9-4B95-4622-BE93-243F389C0973}"/>
              </a:ext>
            </a:extLst>
          </p:cNvPr>
          <p:cNvSpPr/>
          <p:nvPr/>
        </p:nvSpPr>
        <p:spPr bwMode="auto">
          <a:xfrm>
            <a:off x="6285462" y="4859732"/>
            <a:ext cx="3827721" cy="2103120"/>
          </a:xfrm>
          <a:prstGeom prst="roundRect">
            <a:avLst>
              <a:gd name="adj" fmla="val 5352"/>
            </a:avLst>
          </a:prstGeom>
          <a:noFill/>
          <a:ln w="9525" cap="flat" cmpd="sng" algn="ctr">
            <a:solidFill>
              <a:srgbClr val="2FCEE2"/>
            </a:solidFill>
            <a:prstDash val="dash"/>
          </a:ln>
          <a:effectLst/>
        </p:spPr>
        <p:txBody>
          <a:bodyPr rtlCol="0" anchor="t"/>
          <a:lstStyle/>
          <a:p>
            <a:pPr marL="228594" marR="0" lvl="0" indent="-22859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44" name="Rounded Rectangle 75">
            <a:extLst>
              <a:ext uri="{FF2B5EF4-FFF2-40B4-BE49-F238E27FC236}">
                <a16:creationId xmlns:a16="http://schemas.microsoft.com/office/drawing/2014/main" id="{856E4090-CE22-42A4-B06F-82D94B977C3C}"/>
              </a:ext>
            </a:extLst>
          </p:cNvPr>
          <p:cNvSpPr/>
          <p:nvPr/>
        </p:nvSpPr>
        <p:spPr bwMode="auto">
          <a:xfrm>
            <a:off x="6285462" y="1987802"/>
            <a:ext cx="3793393" cy="2103120"/>
          </a:xfrm>
          <a:prstGeom prst="roundRect">
            <a:avLst>
              <a:gd name="adj" fmla="val 3409"/>
            </a:avLst>
          </a:prstGeom>
          <a:noFill/>
          <a:ln w="9525" cap="flat" cmpd="sng" algn="ctr">
            <a:solidFill>
              <a:srgbClr val="2FCEE2"/>
            </a:solidFill>
            <a:prstDash val="dash"/>
          </a:ln>
          <a:effectLst/>
        </p:spPr>
        <p:txBody>
          <a:bodyPr rtlCol="0" anchor="t"/>
          <a:lstStyle/>
          <a:p>
            <a:pPr marL="228594" marR="0" lvl="0" indent="-22859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9353B8-7EF7-4A67-BF01-291D22151989}"/>
              </a:ext>
            </a:extLst>
          </p:cNvPr>
          <p:cNvSpPr/>
          <p:nvPr/>
        </p:nvSpPr>
        <p:spPr>
          <a:xfrm>
            <a:off x="6285462" y="1483206"/>
            <a:ext cx="3793393" cy="4517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608861">
              <a:defRPr/>
            </a:pPr>
            <a:r>
              <a:rPr lang="en-US" sz="2200" b="1" i="1" kern="0" dirty="0" smtClean="0">
                <a:solidFill>
                  <a:srgbClr val="FFFF00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…Remote Monitoring</a:t>
            </a:r>
            <a:endParaRPr lang="en-US" sz="2200" b="1" kern="0" dirty="0">
              <a:solidFill>
                <a:srgbClr val="FFFF00"/>
              </a:solidFill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0CD0-4EB2-4958-9020-DE96A991CF86}"/>
              </a:ext>
            </a:extLst>
          </p:cNvPr>
          <p:cNvSpPr/>
          <p:nvPr/>
        </p:nvSpPr>
        <p:spPr>
          <a:xfrm>
            <a:off x="6285462" y="4362628"/>
            <a:ext cx="3793393" cy="4517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608861">
              <a:defRPr/>
            </a:pPr>
            <a:r>
              <a:rPr lang="en-US" sz="2200" b="1" i="1" kern="0" dirty="0" smtClean="0">
                <a:solidFill>
                  <a:srgbClr val="FFFF00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…Automated Corrective Actions</a:t>
            </a:r>
            <a:endParaRPr lang="en-US" sz="2200" b="1" kern="0" dirty="0">
              <a:solidFill>
                <a:srgbClr val="FFFF00"/>
              </a:solidFill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55" name="Rounded Rectangle 66">
            <a:extLst>
              <a:ext uri="{FF2B5EF4-FFF2-40B4-BE49-F238E27FC236}">
                <a16:creationId xmlns:a16="http://schemas.microsoft.com/office/drawing/2014/main" id="{AF0AD762-741F-4126-BC1E-5822A38A94C1}"/>
              </a:ext>
            </a:extLst>
          </p:cNvPr>
          <p:cNvSpPr/>
          <p:nvPr/>
        </p:nvSpPr>
        <p:spPr bwMode="auto">
          <a:xfrm>
            <a:off x="11565580" y="1937003"/>
            <a:ext cx="3863882" cy="2103120"/>
          </a:xfrm>
          <a:prstGeom prst="roundRect">
            <a:avLst>
              <a:gd name="adj" fmla="val 8096"/>
            </a:avLst>
          </a:prstGeom>
          <a:noFill/>
          <a:ln w="9525" cap="flat" cmpd="sng" algn="ctr">
            <a:solidFill>
              <a:srgbClr val="2FCEE2"/>
            </a:solidFill>
            <a:prstDash val="dash"/>
          </a:ln>
          <a:effectLst/>
        </p:spPr>
        <p:txBody>
          <a:bodyPr rtlCol="0" anchor="t"/>
          <a:lstStyle/>
          <a:p>
            <a:pPr marL="228594" marR="0" lvl="0" indent="-22859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56" name="Rounded Rectangle 68">
            <a:extLst>
              <a:ext uri="{FF2B5EF4-FFF2-40B4-BE49-F238E27FC236}">
                <a16:creationId xmlns:a16="http://schemas.microsoft.com/office/drawing/2014/main" id="{F50B487D-8E21-4F2E-88D7-22DE40EA21F6}"/>
              </a:ext>
            </a:extLst>
          </p:cNvPr>
          <p:cNvSpPr/>
          <p:nvPr/>
        </p:nvSpPr>
        <p:spPr bwMode="auto">
          <a:xfrm>
            <a:off x="11565580" y="4859731"/>
            <a:ext cx="3863882" cy="2103120"/>
          </a:xfrm>
          <a:prstGeom prst="roundRect">
            <a:avLst>
              <a:gd name="adj" fmla="val 8096"/>
            </a:avLst>
          </a:prstGeom>
          <a:noFill/>
          <a:ln w="9525" cap="flat" cmpd="sng" algn="ctr">
            <a:solidFill>
              <a:srgbClr val="2FCEE2"/>
            </a:solidFill>
            <a:prstDash val="dash"/>
          </a:ln>
          <a:effectLst/>
        </p:spPr>
        <p:txBody>
          <a:bodyPr rtlCol="0" anchor="t"/>
          <a:lstStyle/>
          <a:p>
            <a:pPr marL="990575" marR="0" lvl="1" indent="-38099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832F20-268A-4BE3-AFB7-7F9345CB04D4}"/>
              </a:ext>
            </a:extLst>
          </p:cNvPr>
          <p:cNvSpPr/>
          <p:nvPr/>
        </p:nvSpPr>
        <p:spPr>
          <a:xfrm>
            <a:off x="11565580" y="1432407"/>
            <a:ext cx="3863880" cy="45178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608861">
              <a:defRPr/>
            </a:pPr>
            <a:r>
              <a:rPr lang="en-US" sz="2200" b="1" i="1" kern="0" dirty="0" smtClean="0">
                <a:solidFill>
                  <a:srgbClr val="FFFF00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…24x7 Feeds in Mobile</a:t>
            </a:r>
            <a:endParaRPr lang="en-US" sz="2200" b="1" kern="0" dirty="0">
              <a:solidFill>
                <a:srgbClr val="FFFF00"/>
              </a:solidFill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75B01F-134B-4143-B9D6-510BC65D2E8B}"/>
              </a:ext>
            </a:extLst>
          </p:cNvPr>
          <p:cNvSpPr/>
          <p:nvPr/>
        </p:nvSpPr>
        <p:spPr>
          <a:xfrm>
            <a:off x="11565582" y="4362628"/>
            <a:ext cx="3863880" cy="45178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608861">
              <a:defRPr/>
            </a:pPr>
            <a:r>
              <a:rPr lang="en-US" sz="2200" b="1" i="1" kern="0" dirty="0">
                <a:solidFill>
                  <a:srgbClr val="FFFF00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…Predictive Insights</a:t>
            </a:r>
            <a:endParaRPr lang="en-US" sz="2200" b="1" kern="0" dirty="0">
              <a:solidFill>
                <a:srgbClr val="FFFF00"/>
              </a:solidFill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pic>
        <p:nvPicPr>
          <p:cNvPr id="48" name="Picture 6" descr="http://www.cbcivideo.com/Images/Catalogue/Products/English/prod_30_l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40" y="3229022"/>
            <a:ext cx="1107554" cy="123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105869" y="2993144"/>
            <a:ext cx="1425334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B0F0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SOLUTION</a:t>
            </a:r>
            <a:endParaRPr lang="en-US" sz="2000" b="1" i="1" dirty="0" smtClean="0">
              <a:solidFill>
                <a:srgbClr val="00B0F0"/>
              </a:solidFill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37677" y="4425784"/>
            <a:ext cx="1361719" cy="4001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B0F0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APPROACH</a:t>
            </a:r>
            <a:endParaRPr lang="en-US" sz="2000" i="1" dirty="0"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50793" y="2352160"/>
            <a:ext cx="3383280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Raspberry</a:t>
            </a: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 Pi controlled </a:t>
            </a:r>
            <a:r>
              <a:rPr lang="en-US" sz="2000" b="1" i="1" dirty="0" err="1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IoT</a:t>
            </a: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 sensors </a:t>
            </a:r>
            <a:r>
              <a:rPr lang="en-US" sz="2000" i="1" dirty="0" smtClean="0">
                <a:solidFill>
                  <a:prstClr val="black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installed over waterbody to remotely track water </a:t>
            </a:r>
            <a:r>
              <a:rPr lang="en-US" sz="2000" i="1" dirty="0" err="1" smtClean="0">
                <a:solidFill>
                  <a:prstClr val="black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params</a:t>
            </a:r>
            <a:r>
              <a:rPr lang="en-US" sz="2000" i="1" dirty="0" smtClean="0">
                <a:solidFill>
                  <a:prstClr val="black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 (Temp, Oxygen level etc.)</a:t>
            </a:r>
            <a:endParaRPr lang="en-US" sz="2000" i="1" dirty="0">
              <a:solidFill>
                <a:prstClr val="black"/>
              </a:solidFill>
              <a:latin typeface="Tw Cen MT" panose="020B0602020104020603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584061" y="2352160"/>
            <a:ext cx="3840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Real-time feeds/notifications </a:t>
            </a:r>
            <a:r>
              <a:rPr lang="en-US" sz="2000" i="1" dirty="0" smtClean="0">
                <a:solidFill>
                  <a:schemeClr val="tx2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to users in Mobile Apps, </a:t>
            </a: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orchestrated by IBM Cloud services</a:t>
            </a:r>
            <a:r>
              <a:rPr lang="en-US" sz="2000" i="1" dirty="0" smtClean="0">
                <a:solidFill>
                  <a:schemeClr val="tx2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, to notify water </a:t>
            </a:r>
            <a:r>
              <a:rPr lang="en-US" sz="2000" i="1" dirty="0" err="1" smtClean="0">
                <a:solidFill>
                  <a:schemeClr val="tx2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params</a:t>
            </a:r>
            <a:r>
              <a:rPr lang="en-US" sz="2000" i="1" dirty="0" smtClean="0">
                <a:solidFill>
                  <a:schemeClr val="tx2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 and risk levels</a:t>
            </a:r>
            <a:endParaRPr lang="en-US" sz="2000" i="1" dirty="0">
              <a:solidFill>
                <a:schemeClr val="tx2"/>
              </a:solidFill>
              <a:latin typeface="Tw Cen MT" panose="020B0602020104020603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50793" y="4959894"/>
            <a:ext cx="3383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Automated inputs to end-users </a:t>
            </a:r>
            <a:r>
              <a:rPr lang="en-US" sz="2000" i="1" dirty="0" smtClean="0">
                <a:solidFill>
                  <a:schemeClr val="tx2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on Corrective Actions for High Risk zones. Ability to integrate with </a:t>
            </a:r>
            <a:r>
              <a:rPr lang="en-US" sz="2000" dirty="0">
                <a:solidFill>
                  <a:schemeClr val="tx2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Water Quality Management Systems </a:t>
            </a:r>
            <a:r>
              <a:rPr lang="en-US" sz="2000" i="1" dirty="0" smtClean="0">
                <a:solidFill>
                  <a:schemeClr val="tx2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for </a:t>
            </a: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Zero-Touch Water </a:t>
            </a:r>
            <a:r>
              <a:rPr lang="en-US" sz="2000" b="1" i="1" dirty="0" smtClean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Quality </a:t>
            </a: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Correction</a:t>
            </a:r>
            <a:endParaRPr lang="en-US" sz="2000" b="1" i="1" dirty="0">
              <a:solidFill>
                <a:srgbClr val="A06D3A"/>
              </a:solidFill>
              <a:latin typeface="Tw Cen MT" panose="020B0602020104020603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767852" y="5264690"/>
            <a:ext cx="3383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Potential of leveraging </a:t>
            </a: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Machine </a:t>
            </a: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Learning </a:t>
            </a:r>
            <a:r>
              <a:rPr lang="en-US" sz="2000" i="1" dirty="0" smtClean="0">
                <a:solidFill>
                  <a:schemeClr val="tx2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techniques for offering </a:t>
            </a:r>
            <a:r>
              <a:rPr lang="en-US" sz="2000" b="1" i="1" dirty="0">
                <a:solidFill>
                  <a:srgbClr val="A06D3A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Predictive Insights </a:t>
            </a:r>
            <a:r>
              <a:rPr lang="en-US" sz="2000" i="1" dirty="0" smtClean="0">
                <a:solidFill>
                  <a:schemeClr val="tx2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on fish reproduction, stress level, fishing yield etc.</a:t>
            </a:r>
            <a:endParaRPr lang="en-US" sz="2000" i="1" dirty="0">
              <a:solidFill>
                <a:schemeClr val="tx2"/>
              </a:solidFill>
              <a:latin typeface="Tw Cen MT" panose="020B0602020104020603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5" y="7104218"/>
            <a:ext cx="15734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4 KEY PILLARS OF THE PROPOSED SOLUTION OFFERING:</a:t>
            </a:r>
            <a:endParaRPr lang="en-US" sz="2000" b="1" i="0" dirty="0">
              <a:solidFill>
                <a:srgbClr val="C00000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6778" y="7544486"/>
            <a:ext cx="15734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Micro-Processor Controlled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IoT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 Enabled Sensors  |  Database &amp; App Services Hosted in IBM Cloud  | Mobile App  |  Web-based Reporting Engine</a:t>
            </a:r>
            <a:endParaRPr lang="en-US" sz="1800" b="1" i="0" dirty="0">
              <a:solidFill>
                <a:schemeClr val="accent6">
                  <a:lumMod val="75000"/>
                </a:schemeClr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7992524" y="2704573"/>
            <a:ext cx="3874346" cy="26392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" y="-21632"/>
            <a:ext cx="15667126" cy="891477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3695"/>
            <a:endParaRPr lang="en-US" sz="1787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>
                <a:latin typeface="Tw Cen MT" panose="020B0602020104020603" pitchFamily="34" charset="0"/>
              </a:rPr>
              <a:pPr/>
              <a:t>4</a:t>
            </a:fld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461" y="8086034"/>
            <a:ext cx="1742138" cy="631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133" y="-21633"/>
            <a:ext cx="3830729" cy="8895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4917" y="90973"/>
            <a:ext cx="142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Solution Architecture : </a:t>
            </a:r>
            <a:r>
              <a:rPr lang="en-US" sz="36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Aligning to Cutting-Edge Technology</a:t>
            </a:r>
            <a:endParaRPr lang="en-US" sz="36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pic>
        <p:nvPicPr>
          <p:cNvPr id="3080" name="Picture 8" descr="Office, database Free Icon of Super Flat Remix V1.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26" y="3589496"/>
            <a:ext cx="692680" cy="6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i cloud software integration icon Royalty Free Vecto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2" t="29064" r="26256" b="26492"/>
          <a:stretch/>
        </p:blipFill>
        <p:spPr bwMode="auto">
          <a:xfrm>
            <a:off x="10543606" y="4375501"/>
            <a:ext cx="63771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ome | Stevens Wate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4" y="6984231"/>
            <a:ext cx="57607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8302" y="4304085"/>
            <a:ext cx="124721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5A5"/>
                </a:solidFill>
                <a:latin typeface="Tw Cen MT" panose="020B0602020104020603" pitchFamily="34" charset="0"/>
              </a:rPr>
              <a:t>Cloud hosted PaaS Database</a:t>
            </a:r>
            <a:endParaRPr lang="en-US" sz="1600" b="1" i="1" dirty="0" smtClean="0">
              <a:solidFill>
                <a:srgbClr val="0035A5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61591" y="4988491"/>
            <a:ext cx="1247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5A5"/>
                </a:solidFill>
                <a:latin typeface="Tw Cen MT" panose="020B0602020104020603" pitchFamily="34" charset="0"/>
              </a:rPr>
              <a:t>Micro-services</a:t>
            </a:r>
            <a:endParaRPr lang="en-US" sz="1600" b="1" i="1" dirty="0" smtClean="0">
              <a:solidFill>
                <a:srgbClr val="0035A5"/>
              </a:solidFill>
              <a:latin typeface="Tw Cen MT" panose="020B0602020104020603" pitchFamily="34" charset="0"/>
            </a:endParaRPr>
          </a:p>
        </p:txBody>
      </p:sp>
      <p:pic>
        <p:nvPicPr>
          <p:cNvPr id="3088" name="Picture 16" descr="Two color sensor icon from smart house concept Vector Image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3F3F5"/>
              </a:clrFrom>
              <a:clrTo>
                <a:srgbClr val="F3F3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315" r="31411" b="35545"/>
          <a:stretch/>
        </p:blipFill>
        <p:spPr bwMode="auto">
          <a:xfrm>
            <a:off x="3303844" y="6417494"/>
            <a:ext cx="401637" cy="4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Home | Stevens Wate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35" y="7035417"/>
            <a:ext cx="57607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Two color sensor icon from smart house concept Vector Image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3F3F5"/>
              </a:clrFrom>
              <a:clrTo>
                <a:srgbClr val="F3F3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315" r="31411" b="35545"/>
          <a:stretch/>
        </p:blipFill>
        <p:spPr bwMode="auto">
          <a:xfrm>
            <a:off x="4112675" y="6470640"/>
            <a:ext cx="401637" cy="4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Home | Stevens Wate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59" y="6838723"/>
            <a:ext cx="57607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Two color sensor icon from smart house concept Vector Image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3F3F5"/>
              </a:clrFrom>
              <a:clrTo>
                <a:srgbClr val="F3F3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315" r="31411" b="35545"/>
          <a:stretch/>
        </p:blipFill>
        <p:spPr bwMode="auto">
          <a:xfrm>
            <a:off x="5002196" y="6273945"/>
            <a:ext cx="401637" cy="4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/>
          <p:nvPr/>
        </p:nvCxnSpPr>
        <p:spPr>
          <a:xfrm rot="5400000" flipH="1" flipV="1">
            <a:off x="5926426" y="3766778"/>
            <a:ext cx="1192529" cy="44183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 flipH="1" flipV="1">
            <a:off x="4264749" y="5448140"/>
            <a:ext cx="144319" cy="1664489"/>
          </a:xfrm>
          <a:prstGeom prst="bentConnector3">
            <a:avLst>
              <a:gd name="adj1" fmla="val 258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5464" y="6316747"/>
            <a:ext cx="192762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rgbClr val="0035A5"/>
                </a:solidFill>
                <a:latin typeface="Tw Cen MT" panose="020B0602020104020603" pitchFamily="34" charset="0"/>
              </a:rPr>
              <a:t>IoT</a:t>
            </a:r>
            <a:r>
              <a:rPr lang="en-US" sz="1600" b="1" i="1" dirty="0" smtClean="0">
                <a:solidFill>
                  <a:srgbClr val="0035A5"/>
                </a:solidFill>
                <a:latin typeface="Tw Cen MT" panose="020B0602020104020603" pitchFamily="34" charset="0"/>
              </a:rPr>
              <a:t> Sensors for Water Temp, pH, Salinity, Oxygen tracking</a:t>
            </a:r>
            <a:endParaRPr lang="en-US" sz="1600" b="1" i="1" dirty="0" smtClean="0">
              <a:solidFill>
                <a:srgbClr val="0035A5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432793" y="1169125"/>
            <a:ext cx="1134535" cy="970351"/>
            <a:chOff x="155575" y="-2841625"/>
            <a:chExt cx="8763000" cy="5924550"/>
          </a:xfrm>
        </p:grpSpPr>
        <p:pic>
          <p:nvPicPr>
            <p:cNvPr id="3090" name="Picture 18" descr="Sms Gateway - Sma N 2 Tabanan , Transparent Cartoon, Free Cliparts ...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2841625"/>
              <a:ext cx="8763000" cy="592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2607012" y="-1866599"/>
              <a:ext cx="2320588" cy="7680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</p:grpSp>
      <p:pic>
        <p:nvPicPr>
          <p:cNvPr id="3098" name="Picture 26" descr="Chip CPU Microprocessor Icon Royalty Free Vector Image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4" t="19681" r="20567" b="26657"/>
          <a:stretch/>
        </p:blipFill>
        <p:spPr bwMode="auto">
          <a:xfrm>
            <a:off x="6177205" y="5676177"/>
            <a:ext cx="731520" cy="7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190078" y="7577282"/>
            <a:ext cx="221375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Remote Water Bodies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47734" y="6369654"/>
            <a:ext cx="164592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5A5"/>
                </a:solidFill>
                <a:latin typeface="Tw Cen MT" panose="020B0602020104020603" pitchFamily="34" charset="0"/>
              </a:rPr>
              <a:t>Micro-processor</a:t>
            </a:r>
            <a:endParaRPr lang="en-US" sz="1600" b="1" i="1" dirty="0" smtClean="0">
              <a:solidFill>
                <a:srgbClr val="0035A5"/>
              </a:solidFill>
              <a:latin typeface="Tw Cen MT" panose="020B0602020104020603" pitchFamily="34" charset="0"/>
            </a:endParaRPr>
          </a:p>
        </p:txBody>
      </p:sp>
      <p:pic>
        <p:nvPicPr>
          <p:cNvPr id="3104" name="Picture 32" descr="IoT in Mobile Apps Development : How IoT is Affecting Mobile App ...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4BBCF"/>
              </a:clrFrom>
              <a:clrTo>
                <a:srgbClr val="84BB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r="36243"/>
          <a:stretch/>
        </p:blipFill>
        <p:spPr bwMode="auto">
          <a:xfrm>
            <a:off x="3217474" y="2653774"/>
            <a:ext cx="129047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557038" y="3568174"/>
            <a:ext cx="33832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915396" y="2388381"/>
            <a:ext cx="0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20109" y="2074873"/>
            <a:ext cx="1247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5A5"/>
                </a:solidFill>
                <a:latin typeface="Tw Cen MT" panose="020B0602020104020603" pitchFamily="34" charset="0"/>
              </a:rPr>
              <a:t>SMS Server</a:t>
            </a:r>
            <a:endParaRPr lang="en-US" sz="1600" b="1" i="1" dirty="0" smtClean="0">
              <a:solidFill>
                <a:srgbClr val="0035A5"/>
              </a:solidFill>
              <a:latin typeface="Tw Cen MT" panose="020B0602020104020603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5028269" y="1608670"/>
            <a:ext cx="3291840" cy="1828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9061" y="3143016"/>
            <a:ext cx="225777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5A5"/>
                </a:solidFill>
                <a:latin typeface="Tw Cen MT" panose="020B0602020104020603" pitchFamily="34" charset="0"/>
              </a:rPr>
              <a:t>Native Mobile App for Water Tracking &amp; Monitoring</a:t>
            </a:r>
            <a:endParaRPr lang="en-US" sz="1600" b="1" i="1" dirty="0" smtClean="0">
              <a:solidFill>
                <a:srgbClr val="0035A5"/>
              </a:solidFill>
              <a:latin typeface="Tw Cen MT" panose="020B06020201040206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62437" y="4378764"/>
            <a:ext cx="4316001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Real-time Water </a:t>
            </a:r>
            <a:r>
              <a:rPr lang="en-US" sz="1400" i="1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Param</a:t>
            </a:r>
            <a:r>
              <a:rPr lang="en-US" sz="1400" i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Push Notification on Risk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Remotely trigger Water Quality Correction devices</a:t>
            </a:r>
            <a:endParaRPr lang="en-US" sz="1400" i="1" dirty="0" smtClean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88149" y="1987402"/>
            <a:ext cx="124721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Alerts &amp; Notification SMSs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pic>
        <p:nvPicPr>
          <p:cNvPr id="3110" name="Picture 38" descr="Project management planning software icon Vector Image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4" b="18426"/>
          <a:stretch/>
        </p:blipFill>
        <p:spPr bwMode="auto">
          <a:xfrm>
            <a:off x="3251193" y="850422"/>
            <a:ext cx="1381110" cy="97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Elbow Connector 33"/>
          <p:cNvCxnSpPr/>
          <p:nvPr/>
        </p:nvCxnSpPr>
        <p:spPr>
          <a:xfrm>
            <a:off x="4649236" y="1320867"/>
            <a:ext cx="3258623" cy="19642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99061" y="1076251"/>
            <a:ext cx="2224441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5A5"/>
                </a:solidFill>
                <a:latin typeface="Tw Cen MT" panose="020B0602020104020603" pitchFamily="34" charset="0"/>
              </a:rPr>
              <a:t>Web-App for Device Administration &amp; Reporting</a:t>
            </a:r>
            <a:endParaRPr lang="en-US" sz="1600" b="1" i="1" dirty="0" smtClean="0">
              <a:solidFill>
                <a:srgbClr val="0035A5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16547" y="1888183"/>
            <a:ext cx="4316001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Offers Admin Controls &amp; 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Detailed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Community Support</a:t>
            </a:r>
            <a:endParaRPr lang="en-US" sz="1400" i="1" dirty="0" smtClean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pic>
        <p:nvPicPr>
          <p:cNvPr id="3114" name="Picture 42" descr="Factory, technology, Industrial, machinery, industry, Automation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737" y="6348266"/>
            <a:ext cx="1105402" cy="11054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Left Arrow 66"/>
          <p:cNvSpPr/>
          <p:nvPr/>
        </p:nvSpPr>
        <p:spPr>
          <a:xfrm>
            <a:off x="5576801" y="7092725"/>
            <a:ext cx="3657600" cy="281359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cxnSp>
        <p:nvCxnSpPr>
          <p:cNvPr id="69" name="Elbow Connector 68"/>
          <p:cNvCxnSpPr/>
          <p:nvPr/>
        </p:nvCxnSpPr>
        <p:spPr>
          <a:xfrm>
            <a:off x="6959524" y="6106629"/>
            <a:ext cx="2515341" cy="2743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077238" y="7306858"/>
            <a:ext cx="173736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5A5"/>
                </a:solidFill>
                <a:latin typeface="Tw Cen MT" panose="020B0602020104020603" pitchFamily="34" charset="0"/>
              </a:rPr>
              <a:t>Water Quality Management System</a:t>
            </a:r>
            <a:endParaRPr lang="en-US" sz="1600" b="1" i="1" dirty="0" smtClean="0">
              <a:solidFill>
                <a:srgbClr val="0035A5"/>
              </a:solidFill>
              <a:latin typeface="Tw Cen MT" panose="020B06020201040206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0771" y="7318320"/>
            <a:ext cx="221375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On-demand Activation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pic>
        <p:nvPicPr>
          <p:cNvPr id="3116" name="Picture 44" descr="IBM Watson Machine Learning API — Deploying PyTorch to GPUs in the ..."/>
          <p:cNvPicPr>
            <a:picLocks noChangeAspect="1" noChangeArrowheads="1"/>
          </p:cNvPicPr>
          <p:nvPr/>
        </p:nvPicPr>
        <p:blipFill rotWithShape="1">
          <a:blip r:embed="rId13" cstate="print">
            <a:clrChange>
              <a:clrFrom>
                <a:srgbClr val="F4F6F9"/>
              </a:clrFrom>
              <a:clrTo>
                <a:srgbClr val="F4F6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8" t="6560" r="19945" b="24814"/>
          <a:stretch/>
        </p:blipFill>
        <p:spPr bwMode="auto">
          <a:xfrm>
            <a:off x="10531832" y="3282822"/>
            <a:ext cx="6710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10248951" y="3971443"/>
            <a:ext cx="1247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5A5"/>
                </a:solidFill>
                <a:latin typeface="Tw Cen MT" panose="020B0602020104020603" pitchFamily="34" charset="0"/>
              </a:rPr>
              <a:t>AI Engine</a:t>
            </a:r>
            <a:endParaRPr lang="en-US" sz="1600" b="1" i="1" dirty="0" smtClean="0">
              <a:solidFill>
                <a:srgbClr val="0035A5"/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660401" y="1076251"/>
            <a:ext cx="474127" cy="39461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100" name="Left Brace 99"/>
          <p:cNvSpPr/>
          <p:nvPr/>
        </p:nvSpPr>
        <p:spPr>
          <a:xfrm>
            <a:off x="678604" y="5289683"/>
            <a:ext cx="474127" cy="2377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7820" y="1210431"/>
            <a:ext cx="307777" cy="3474720"/>
          </a:xfrm>
          <a:prstGeom prst="rect">
            <a:avLst/>
          </a:prstGeom>
        </p:spPr>
        <p:txBody>
          <a:bodyPr vert="vert270"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End-Users (Fishing Community)</a:t>
            </a:r>
            <a:endParaRPr lang="en-US" sz="2000" b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3151" y="5343840"/>
            <a:ext cx="307777" cy="2286000"/>
          </a:xfrm>
          <a:prstGeom prst="rect">
            <a:avLst/>
          </a:prstGeom>
        </p:spPr>
        <p:txBody>
          <a:bodyPr vert="vert270"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Remote Locations</a:t>
            </a:r>
            <a:endParaRPr lang="en-US" sz="2000" b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99595" y="6651597"/>
            <a:ext cx="4316001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Device Orchestration &amp; Data Synchronization</a:t>
            </a:r>
            <a:endParaRPr lang="en-US" sz="1400" i="1" dirty="0" smtClean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pic>
        <p:nvPicPr>
          <p:cNvPr id="3118" name="Picture 46" descr="IBM bets on a multi-cloud future | ZDNe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648" y="2521951"/>
            <a:ext cx="1989177" cy="9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8940790" y="5448273"/>
            <a:ext cx="2926080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Cloud Hosted Database with API driven Micro-service Architecture</a:t>
            </a:r>
            <a:endParaRPr lang="en-US" sz="1400" i="1" dirty="0" smtClean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2790301" y="1036685"/>
            <a:ext cx="2944561" cy="67794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pic>
        <p:nvPicPr>
          <p:cNvPr id="3120" name="Picture 48" descr="Views Bootstrap | Drupal.or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412" y="6561230"/>
            <a:ext cx="917176" cy="7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 descr="Getting started: Building RESTful Web API using ASP.NET Core 3.0 ...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163" y="3319291"/>
            <a:ext cx="2277971" cy="90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 descr="File:SQLite370.svg - Wikimedia Commons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819" y="4501999"/>
            <a:ext cx="1158843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 descr="Top HTML &amp; HTML5 APIs for Developers (in 2018) | RapidAPI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434" y="6042504"/>
            <a:ext cx="761048" cy="7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 descr="Learn JavaScript Tutorial - javatpoin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168" y="7059460"/>
            <a:ext cx="791101" cy="7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 descr="APK - CDOT Wiki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913" y="5030454"/>
            <a:ext cx="947446" cy="9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 descr="Logo competition - we have a winner! - Raspberry Pi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3554" y="2036706"/>
            <a:ext cx="1077846" cy="105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8" name="Picture 66" descr="MTA MTA Summer Training in India | Microsoft Summer Training"/>
          <p:cNvPicPr>
            <a:picLocks noChangeAspect="1" noChangeArrowheads="1"/>
          </p:cNvPicPr>
          <p:nvPr/>
        </p:nvPicPr>
        <p:blipFill rotWithShape="1"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3" t="17222" r="54098" b="15030"/>
          <a:stretch/>
        </p:blipFill>
        <p:spPr bwMode="auto">
          <a:xfrm>
            <a:off x="14449862" y="1946543"/>
            <a:ext cx="822327" cy="11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12959437" y="1188517"/>
            <a:ext cx="2707690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TECH STACK</a:t>
            </a:r>
            <a:endParaRPr lang="en-US" sz="2800" b="1" u="sng" dirty="0" smtClean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95248" y="1796336"/>
            <a:ext cx="1642542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  <a:latin typeface="Tw Cen MT" panose="020B0602020104020603" pitchFamily="34" charset="0"/>
              </a:rPr>
              <a:t>IoT</a:t>
            </a:r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 Devices:</a:t>
            </a:r>
            <a:endParaRPr lang="en-US" sz="2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2995248" y="3032467"/>
            <a:ext cx="1642542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Micro-services:</a:t>
            </a:r>
            <a:endParaRPr lang="en-US" sz="2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2995248" y="4200866"/>
            <a:ext cx="1642542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Database:</a:t>
            </a:r>
            <a:endParaRPr lang="en-US" sz="2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995248" y="5149134"/>
            <a:ext cx="1642542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Mobile App:</a:t>
            </a:r>
            <a:endParaRPr lang="en-US" sz="2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995248" y="5724868"/>
            <a:ext cx="1642542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Web Portal:</a:t>
            </a:r>
            <a:endParaRPr lang="en-US" sz="2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flipH="1">
            <a:off x="10285411" y="3929777"/>
            <a:ext cx="24118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w Cen MT" panose="020B0602020104020603" pitchFamily="34" charset="0"/>
              </a:rPr>
              <a:t>*</a:t>
            </a:r>
            <a:endParaRPr lang="en-US" sz="2400" dirty="0" smtClean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 flipH="1">
            <a:off x="9150879" y="7265643"/>
            <a:ext cx="241185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w Cen MT" panose="020B0602020104020603" pitchFamily="34" charset="0"/>
              </a:rPr>
              <a:t>*</a:t>
            </a:r>
            <a:endParaRPr lang="en-US" sz="2400" dirty="0" smtClean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 flipH="1">
            <a:off x="193160" y="7773642"/>
            <a:ext cx="3474720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400" i="1" dirty="0" smtClean="0">
                <a:solidFill>
                  <a:srgbClr val="C00000"/>
                </a:solidFill>
                <a:latin typeface="Tw Cen MT" panose="020B0602020104020603" pitchFamily="34" charset="0"/>
              </a:rPr>
              <a:t>* Out of Scope for Phase 1 Prototyping</a:t>
            </a:r>
            <a:endParaRPr lang="en-US" sz="1400" i="1" dirty="0" smtClean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-21632"/>
            <a:ext cx="15667126" cy="891477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3695"/>
            <a:endParaRPr lang="en-US" sz="1787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>
                <a:latin typeface="Tw Cen MT" panose="020B0602020104020603" pitchFamily="34" charset="0"/>
              </a:rPr>
              <a:pPr/>
              <a:t>5</a:t>
            </a:fld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461" y="8086034"/>
            <a:ext cx="1742138" cy="631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133" y="-21633"/>
            <a:ext cx="3830729" cy="8895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4917" y="90973"/>
            <a:ext cx="142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Benefit Spectrum : </a:t>
            </a:r>
            <a:r>
              <a:rPr lang="en-US" sz="36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Inclusive Technology with Scalability</a:t>
            </a:r>
            <a:endParaRPr lang="en-US" sz="36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2943" y="1562851"/>
            <a:ext cx="11247120" cy="6309360"/>
            <a:chOff x="620810" y="1342722"/>
            <a:chExt cx="9019975" cy="3894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490A7F4-8601-46A2-941A-AD2602A241A9}"/>
                </a:ext>
              </a:extLst>
            </p:cNvPr>
            <p:cNvSpPr/>
            <p:nvPr/>
          </p:nvSpPr>
          <p:spPr bwMode="auto">
            <a:xfrm>
              <a:off x="620810" y="3343394"/>
              <a:ext cx="4369609" cy="1893860"/>
            </a:xfrm>
            <a:prstGeom prst="rect">
              <a:avLst/>
            </a:prstGeom>
            <a:solidFill>
              <a:srgbClr val="E20074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16979" tIns="58487" rIns="116979" bIns="584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8444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cs typeface="Calibri" panose="020F0502020204030204" pitchFamily="34" charset="0"/>
                </a:rPr>
                <a:t>Launchpad</a:t>
              </a:r>
              <a:r>
                <a:rPr kumimoji="0" lang="en-US" sz="2800" b="1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cs typeface="Calibri" panose="020F0502020204030204" pitchFamily="34" charset="0"/>
                </a:rPr>
                <a:t> of an Emerging Product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  <a:p>
              <a:pPr marL="0" marR="0" lvl="0" indent="0" algn="ctr" defTabSz="58444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  <a:p>
              <a:pPr marL="0" marR="0" lvl="0" indent="0" defTabSz="58444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Comes with a solid roadmap for </a:t>
              </a:r>
              <a:r>
                <a:rPr lang="en-US" sz="1800" kern="0" dirty="0" err="1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productization</a:t>
              </a:r>
              <a:r>
                <a:rPr lang="en-US" sz="1800" kern="0" dirty="0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 with inclusion of additional features such as Predictive Analytics, Integration with Govt. authorities, Water Quality Management toolchain etc.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B1BF19-430B-4ADC-BEBA-C76C2A851027}"/>
                </a:ext>
              </a:extLst>
            </p:cNvPr>
            <p:cNvSpPr/>
            <p:nvPr/>
          </p:nvSpPr>
          <p:spPr bwMode="auto">
            <a:xfrm>
              <a:off x="5192810" y="3343394"/>
              <a:ext cx="4447975" cy="1893860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16979" tIns="58487" rIns="116979" bIns="584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cs typeface="Calibri" panose="020F0502020204030204" pitchFamily="34" charset="0"/>
                </a:rPr>
                <a:t>Promotes Digital</a:t>
              </a:r>
              <a:r>
                <a:rPr kumimoji="0" lang="en-US" sz="2800" b="1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cs typeface="Calibri" panose="020F0502020204030204" pitchFamily="34" charset="0"/>
                </a:rPr>
                <a:t> Inclusion &amp; Community Building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  <a:p>
              <a:r>
                <a:rPr lang="en-US" sz="1800" kern="0" dirty="0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Intends to reach out to every fishing community at the furthest corners with inherent scalability – enabling inclusive technology and community building</a:t>
              </a:r>
              <a:endParaRPr lang="en-US" sz="1800" kern="0" dirty="0">
                <a:solidFill>
                  <a:prstClr val="white"/>
                </a:solidFill>
                <a:latin typeface="Tw Cen MT" panose="020B06020201040206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8A10891-F728-4BB6-A3B5-AFCCBBD62072}"/>
                </a:ext>
              </a:extLst>
            </p:cNvPr>
            <p:cNvSpPr/>
            <p:nvPr/>
          </p:nvSpPr>
          <p:spPr bwMode="auto">
            <a:xfrm>
              <a:off x="620811" y="1342722"/>
              <a:ext cx="4369609" cy="1893860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16979" tIns="58487" rIns="116979" bIns="584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8444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kern="0" dirty="0" smtClean="0">
                  <a:solidFill>
                    <a:prstClr val="white"/>
                  </a:solidFill>
                  <a:latin typeface="Tw Cen MT" panose="020B0602020104020603" pitchFamily="34" charset="0"/>
                  <a:ea typeface="ＭＳ Ｐゴシック" pitchFamily="34" charset="-128"/>
                  <a:cs typeface="Calibri" panose="020F0502020204030204" pitchFamily="34" charset="0"/>
                </a:rPr>
                <a:t>Meets Dual Mandates of Proactive Tracking &amp; Automated Correction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  <a:p>
              <a:pPr marL="0" marR="0" lvl="0" indent="0" algn="ctr" defTabSz="58444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Promotes movement from reactive waterbody controls to proactive tracking and monitoring to detect water parameter anomalies early and take necessary corrective actions </a:t>
              </a:r>
              <a:r>
                <a:rPr lang="en-US" sz="1800" i="1" kern="0" dirty="0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(Fresh water pumping, pH correction, Natural nutrients supply etc.)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9CE3BA-49E0-47E2-B11B-65D633CD6F4A}"/>
                </a:ext>
              </a:extLst>
            </p:cNvPr>
            <p:cNvSpPr/>
            <p:nvPr/>
          </p:nvSpPr>
          <p:spPr bwMode="auto">
            <a:xfrm>
              <a:off x="5192810" y="1342722"/>
              <a:ext cx="4447975" cy="1893860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16979" tIns="58487" rIns="116979" bIns="584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8444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cs typeface="Calibri" panose="020F0502020204030204" pitchFamily="34" charset="0"/>
                </a:rPr>
                <a:t>Novel Technology Coupled</a:t>
              </a:r>
              <a:r>
                <a:rPr kumimoji="0" lang="en-US" sz="2800" b="1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cs typeface="Calibri" panose="020F0502020204030204" pitchFamily="34" charset="0"/>
                </a:rPr>
                <a:t> with Scalability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  <a:p>
              <a:pPr marL="0" marR="0" lvl="0" indent="0" defTabSz="58444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  <a:p>
              <a:r>
                <a:rPr lang="en-US" sz="1800" kern="0" noProof="0" dirty="0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Prototyping done considering recent</a:t>
              </a:r>
              <a:r>
                <a:rPr lang="en-US" sz="1800" kern="0" dirty="0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 technology trends in cloud, mobility and </a:t>
              </a:r>
              <a:r>
                <a:rPr lang="en-US" sz="1800" kern="0" dirty="0" err="1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IoT</a:t>
              </a:r>
              <a:r>
                <a:rPr lang="en-US" sz="1800" kern="0" dirty="0" smtClean="0">
                  <a:solidFill>
                    <a:prstClr val="white"/>
                  </a:solidFill>
                  <a:latin typeface="Tw Cen MT" panose="020B0602020104020603" pitchFamily="34" charset="0"/>
                  <a:cs typeface="Calibri" panose="020F0502020204030204" pitchFamily="34" charset="0"/>
                </a:rPr>
                <a:t> for offering an economically viable solution to the less-privileged communities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38666" y="974356"/>
            <a:ext cx="1536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Proposed Solution can be a </a:t>
            </a:r>
            <a:r>
              <a:rPr lang="en-US" sz="2300" b="1" u="sng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Game-Changer</a:t>
            </a:r>
            <a:r>
              <a:rPr lang="en-US" sz="23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 to Assure Success of In-Land Fishing battling the odds of Climate Change</a:t>
            </a:r>
            <a:endParaRPr lang="en-US" sz="2300" b="1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904133" y="1605351"/>
            <a:ext cx="3830730" cy="626686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039601" y="1774989"/>
            <a:ext cx="3657600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KEY DIFFERENTIATORS</a:t>
            </a:r>
            <a:endParaRPr lang="en-US" sz="2800" b="1" u="sng" dirty="0" smtClean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80245" y="2631849"/>
            <a:ext cx="347472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Graphics led Intuitive Mobile App with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Local Language Support</a:t>
            </a:r>
            <a:endParaRPr lang="en-US" sz="2000" dirty="0" smtClean="0">
              <a:solidFill>
                <a:schemeClr val="accent3">
                  <a:lumMod val="40000"/>
                  <a:lumOff val="6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080245" y="3644375"/>
            <a:ext cx="3474720" cy="92333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Design logic of Micro-processor control for </a:t>
            </a:r>
            <a:r>
              <a:rPr lang="en-US" sz="2000" dirty="0" err="1" smtClean="0">
                <a:solidFill>
                  <a:schemeClr val="bg1"/>
                </a:solidFill>
                <a:latin typeface="Tw Cen MT" panose="020B0602020104020603" pitchFamily="34" charset="0"/>
              </a:rPr>
              <a:t>IoT</a:t>
            </a:r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 sensors addresses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intermittent/slow connectivity issue</a:t>
            </a:r>
            <a:endParaRPr lang="en-US" sz="2000" dirty="0" smtClean="0">
              <a:solidFill>
                <a:schemeClr val="accent3">
                  <a:lumMod val="40000"/>
                  <a:lumOff val="6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80245" y="6592756"/>
            <a:ext cx="3474720" cy="92333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Potential Use Case in Academia</a:t>
            </a:r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 for remote water data tracking for research purpose</a:t>
            </a:r>
            <a:endParaRPr lang="en-US" sz="2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988805" y="5118566"/>
            <a:ext cx="3657600" cy="92333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Ability to configure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multiple devices</a:t>
            </a:r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, allow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SMS/Push Notifications</a:t>
            </a:r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, Get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Corrective Action Feeds</a:t>
            </a:r>
            <a:endParaRPr lang="en-US" sz="2000" dirty="0" smtClean="0">
              <a:solidFill>
                <a:schemeClr val="accent3">
                  <a:lumMod val="40000"/>
                  <a:lumOff val="6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08783" y="5449618"/>
            <a:ext cx="15361920" cy="0"/>
          </a:xfrm>
          <a:prstGeom prst="straightConnector1">
            <a:avLst/>
          </a:prstGeom>
          <a:ln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" y="-21632"/>
            <a:ext cx="15667126" cy="891477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3695"/>
            <a:endParaRPr lang="en-US" sz="1787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>
                <a:latin typeface="Tw Cen MT" panose="020B0602020104020603" pitchFamily="34" charset="0"/>
              </a:rPr>
              <a:pPr/>
              <a:t>6</a:t>
            </a:fld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461" y="8086034"/>
            <a:ext cx="1742138" cy="631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133" y="-21633"/>
            <a:ext cx="3830729" cy="8895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4917" y="90973"/>
            <a:ext cx="142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Solution Roadmap : </a:t>
            </a:r>
            <a:r>
              <a:rPr lang="en-US" sz="3600" b="1" dirty="0">
                <a:solidFill>
                  <a:srgbClr val="FFFF00"/>
                </a:solidFill>
                <a:latin typeface="Tw Cen MT" panose="020B0602020104020603" pitchFamily="34" charset="0"/>
              </a:rPr>
              <a:t>Steps Towards </a:t>
            </a:r>
            <a:r>
              <a:rPr lang="en-US" sz="3600" b="1" dirty="0">
                <a:solidFill>
                  <a:srgbClr val="FFFF00"/>
                </a:solidFill>
                <a:latin typeface="Tw Cen MT" panose="020B0602020104020603" pitchFamily="34" charset="0"/>
              </a:rPr>
              <a:t>Envisioned </a:t>
            </a:r>
            <a:r>
              <a:rPr lang="en-US" sz="36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Future</a:t>
            </a:r>
            <a:endParaRPr lang="en-US" sz="36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7485" y="5102485"/>
            <a:ext cx="2269067" cy="660400"/>
          </a:xfrm>
          <a:prstGeom prst="roundRect">
            <a:avLst>
              <a:gd name="adj" fmla="val 50000"/>
            </a:avLst>
          </a:prstGeom>
          <a:solidFill>
            <a:srgbClr val="D7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920552" y="5102485"/>
            <a:ext cx="2269067" cy="660400"/>
          </a:xfrm>
          <a:prstGeom prst="roundRect">
            <a:avLst>
              <a:gd name="adj" fmla="val 50000"/>
            </a:avLst>
          </a:prstGeom>
          <a:solidFill>
            <a:srgbClr val="E05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77485" y="5102485"/>
            <a:ext cx="2269067" cy="660400"/>
          </a:xfrm>
          <a:prstGeom prst="roundRect">
            <a:avLst>
              <a:gd name="adj" fmla="val 50000"/>
            </a:avLst>
          </a:prstGeom>
          <a:solidFill>
            <a:srgbClr val="931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034418" y="5102485"/>
            <a:ext cx="2269067" cy="660400"/>
          </a:xfrm>
          <a:prstGeom prst="roundRect">
            <a:avLst>
              <a:gd name="adj" fmla="val 50000"/>
            </a:avLst>
          </a:prstGeom>
          <a:solidFill>
            <a:srgbClr val="563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591351" y="5102485"/>
            <a:ext cx="2269067" cy="660400"/>
          </a:xfrm>
          <a:prstGeom prst="roundRect">
            <a:avLst>
              <a:gd name="adj" fmla="val 50000"/>
            </a:avLst>
          </a:prstGeom>
          <a:solidFill>
            <a:srgbClr val="D89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3148284" y="5102485"/>
            <a:ext cx="2269067" cy="660400"/>
          </a:xfrm>
          <a:prstGeom prst="roundRect">
            <a:avLst>
              <a:gd name="adj" fmla="val 50000"/>
            </a:avLst>
          </a:prstGeom>
          <a:solidFill>
            <a:srgbClr val="D75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1211978" y="6082925"/>
            <a:ext cx="64008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283063" y="6082925"/>
            <a:ext cx="64008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1371080" y="6082925"/>
            <a:ext cx="64008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3755986" y="4782445"/>
            <a:ext cx="64008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8860937" y="4782445"/>
            <a:ext cx="64008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13962777" y="4782444"/>
            <a:ext cx="64008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845" y="5261863"/>
            <a:ext cx="155448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Q4,2020</a:t>
            </a:r>
            <a:endParaRPr lang="en-US" sz="20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4778" y="5261863"/>
            <a:ext cx="155448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Q1,2021</a:t>
            </a:r>
            <a:endParaRPr lang="en-US" sz="20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1711" y="5261863"/>
            <a:ext cx="155448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Q2,2021</a:t>
            </a:r>
            <a:endParaRPr lang="en-US" sz="20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8644" y="5261863"/>
            <a:ext cx="155448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Q3,2021</a:t>
            </a:r>
            <a:endParaRPr lang="en-US" sz="20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965577" y="5261863"/>
            <a:ext cx="155448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Q4,2021</a:t>
            </a:r>
            <a:endParaRPr lang="en-US" sz="20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22509" y="5261863"/>
            <a:ext cx="155448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Q1,2022</a:t>
            </a:r>
            <a:endParaRPr lang="en-US" sz="20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550" y="1041043"/>
            <a:ext cx="150694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b="1" i="1" dirty="0">
                <a:solidFill>
                  <a:srgbClr val="E05828"/>
                </a:solidFill>
                <a:latin typeface="Tw Cen MT" panose="020B0602020104020603" pitchFamily="34" charset="0"/>
              </a:rPr>
              <a:t>“As a product, if you try to become everything for everyone before you become something for someone, you end up becoming nothing for no </a:t>
            </a:r>
            <a:r>
              <a:rPr lang="en-US" sz="2100" b="1" i="1" dirty="0" smtClean="0">
                <a:solidFill>
                  <a:srgbClr val="E05828"/>
                </a:solidFill>
                <a:latin typeface="Tw Cen MT" panose="020B0602020104020603" pitchFamily="34" charset="0"/>
              </a:rPr>
              <a:t>one”</a:t>
            </a:r>
            <a:endParaRPr lang="en-US" sz="2100" b="1" i="1" dirty="0">
              <a:solidFill>
                <a:srgbClr val="E05828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76795" y="1491952"/>
            <a:ext cx="44805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-Kunal Shah, Founder &amp; Ex. CEO - </a:t>
            </a:r>
            <a:r>
              <a:rPr lang="en-US" sz="1800" dirty="0" err="1" smtClean="0">
                <a:solidFill>
                  <a:srgbClr val="0070C0"/>
                </a:solidFill>
                <a:latin typeface="Tw Cen MT" panose="020B0602020104020603" pitchFamily="34" charset="0"/>
              </a:rPr>
              <a:t>Freecharge</a:t>
            </a:r>
            <a:endParaRPr lang="en-US" sz="1800" dirty="0" smtClean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023" y="1906231"/>
            <a:ext cx="1554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Envisioned Solution Roadmap involves an Incremental Development Approach to Continuously Gauge End-User Feedback &amp; Evolve Accordingly…</a:t>
            </a:r>
            <a:endParaRPr lang="en-US" sz="2400" b="1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4104" name="Picture 8" descr="Software Png Photos - Software Development Icon - Free Transparent PNG  Clipart Images Downloa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7432" r="19616" b="7282"/>
          <a:stretch/>
        </p:blipFill>
        <p:spPr bwMode="auto">
          <a:xfrm>
            <a:off x="1145462" y="4132412"/>
            <a:ext cx="831651" cy="8229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9621" y="6521495"/>
            <a:ext cx="3474720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Include </a:t>
            </a:r>
            <a:r>
              <a:rPr lang="en-US" sz="1600" i="1" dirty="0" err="1" smtClean="0">
                <a:solidFill>
                  <a:schemeClr val="tx2"/>
                </a:solidFill>
                <a:latin typeface="Tw Cen MT" panose="020B0602020104020603" pitchFamily="34" charset="0"/>
              </a:rPr>
              <a:t>IoT</a:t>
            </a: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 sensors for Salinity, Oxygen level &amp; pH Tracking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Completion of outstanding design/development work in Mobile App &amp; Web Portal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33158" y="2979070"/>
            <a:ext cx="4206240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Security clearance &amp; certification, IP Protection (as applicable), Pricing Strategy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Soft-launch of the solution within a fishing community @ </a:t>
            </a:r>
            <a:r>
              <a:rPr lang="en-US" sz="1600" i="1" dirty="0" err="1" smtClean="0">
                <a:solidFill>
                  <a:schemeClr val="tx2"/>
                </a:solidFill>
                <a:latin typeface="Tw Cen MT" panose="020B0602020104020603" pitchFamily="34" charset="0"/>
              </a:rPr>
              <a:t>Sunderban</a:t>
            </a: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, WB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Form Support desk &amp; User Feedback Collection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03730" y="6521495"/>
            <a:ext cx="3657600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Improved support in additional Mobile devices and browsers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Establish integration with Govt. channels such as BDO </a:t>
            </a: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office etc.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Chat-bot support &amp; Fishermen groups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18324" y="2979070"/>
            <a:ext cx="3840480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Integration with Water Quality Management toolsets (Pumps, Oxidizers etc.)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Explore collaboration with existing players in this sector &amp; offer integration points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2019" y="6521495"/>
            <a:ext cx="3657600" cy="113877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Additional sensors on-demand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UX Changes in Mobile/Web App in line with User Feedback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Improved Locale language support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74398" y="2979070"/>
            <a:ext cx="3383280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Include Predictive Analytics feature with AI/ML capabilities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Form Pay-Per-Usage model for Advanced offerings such as ML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pic>
        <p:nvPicPr>
          <p:cNvPr id="4114" name="Picture 18" descr="Product Launch Icon at Vectorified.com | Collection of Product Launch Icon  free for personal u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773" y="5690954"/>
            <a:ext cx="838127" cy="8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0222" y="5801273"/>
            <a:ext cx="715618" cy="731520"/>
          </a:xfrm>
          <a:prstGeom prst="rect">
            <a:avLst/>
          </a:prstGeom>
        </p:spPr>
      </p:pic>
      <p:pic>
        <p:nvPicPr>
          <p:cNvPr id="4120" name="Picture 24" descr="Ai, artificial, brain, digital, intelligence, learning, machine icon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336" y="5822277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Development - Free technology ic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95" y="4273664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App development, mobile application development, mobile interface design,  mobile website development, software icon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41"/>
          <a:stretch/>
        </p:blipFill>
        <p:spPr bwMode="auto">
          <a:xfrm>
            <a:off x="11241962" y="4178643"/>
            <a:ext cx="982536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-21632"/>
            <a:ext cx="15667126" cy="891477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3695"/>
            <a:endParaRPr lang="en-US" sz="1787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>
                <a:latin typeface="Tw Cen MT" panose="020B0602020104020603" pitchFamily="34" charset="0"/>
              </a:rPr>
              <a:pPr/>
              <a:t>7</a:t>
            </a:fld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461" y="8086034"/>
            <a:ext cx="1742138" cy="631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133" y="-21633"/>
            <a:ext cx="3830729" cy="8895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4917" y="90973"/>
            <a:ext cx="142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Solution Prototyping Team : </a:t>
            </a:r>
            <a:r>
              <a:rPr lang="en-US" sz="36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Faces Behind the Solution</a:t>
            </a:r>
            <a:endParaRPr lang="en-US" sz="36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pic>
        <p:nvPicPr>
          <p:cNvPr id="41" name="Picture 40"/>
          <p:cNvPicPr preferRelativeResize="0">
            <a:picLocks/>
          </p:cNvPicPr>
          <p:nvPr/>
        </p:nvPicPr>
        <p:blipFill rotWithShape="1">
          <a:blip r:embed="rId4"/>
          <a:srcRect l="47380" b="68382"/>
          <a:stretch/>
        </p:blipFill>
        <p:spPr>
          <a:xfrm>
            <a:off x="13349471" y="3014132"/>
            <a:ext cx="1828800" cy="1828800"/>
          </a:xfrm>
          <a:prstGeom prst="ellipse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98202" y="1191119"/>
            <a:ext cx="15179040" cy="12801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ZERO Cost of Implementation</a:t>
            </a:r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with Self-Motivated Effort from Associates as part of Cognizant vision and mission statement 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Social Responsibilities </a:t>
            </a:r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– </a:t>
            </a:r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 Existing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QE Upskilled </a:t>
            </a:r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Delivery </a:t>
            </a:r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Team formed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POD for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1 Month </a:t>
            </a:r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to Design, Code and Deliver the solution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following Agile principles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w Cen MT" panose="020B0602020104020603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3" y="3014132"/>
            <a:ext cx="1828800" cy="1828800"/>
          </a:xfrm>
          <a:prstGeom prst="ellipse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74917" y="5040826"/>
            <a:ext cx="2213755" cy="8002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Aditya Nandy,</a:t>
            </a:r>
            <a:endParaRPr lang="en-US" sz="1600" b="1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i="1" dirty="0" err="1" smtClean="0">
                <a:solidFill>
                  <a:schemeClr val="tx2"/>
                </a:solidFill>
                <a:latin typeface="Tw Cen MT" panose="020B0602020104020603" pitchFamily="34" charset="0"/>
              </a:rPr>
              <a:t>IoT</a:t>
            </a:r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 &amp; Micro-processor Expert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7" r="27661" b="45220"/>
          <a:stretch/>
        </p:blipFill>
        <p:spPr>
          <a:xfrm>
            <a:off x="10764809" y="3019467"/>
            <a:ext cx="1828800" cy="1828800"/>
          </a:xfrm>
          <a:prstGeom prst="ellipse">
            <a:avLst/>
          </a:prstGeom>
        </p:spPr>
      </p:pic>
      <p:pic>
        <p:nvPicPr>
          <p:cNvPr id="17" name="Picture 16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23" y="3014132"/>
            <a:ext cx="1828800" cy="1828800"/>
          </a:xfrm>
          <a:prstGeom prst="ellipse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761332" y="5040826"/>
            <a:ext cx="2213755" cy="8002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Sachin Rajan,</a:t>
            </a:r>
            <a:endParaRPr lang="en-US" sz="1600" b="1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Mobility Engineer, UX Designer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23130" y="5040826"/>
            <a:ext cx="221375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Soham Roy,</a:t>
            </a:r>
            <a:endParaRPr lang="en-US" sz="1600" b="1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Web Developer, QA Lead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163131" y="5040826"/>
            <a:ext cx="2213755" cy="8002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Atip Roy,</a:t>
            </a:r>
            <a:endParaRPr lang="en-US" sz="1600" b="1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Solution Architect, </a:t>
            </a:r>
          </a:p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Micro-services Engineer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13475" y="5040826"/>
            <a:ext cx="2213755" cy="8002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Soumyajit Datta,</a:t>
            </a:r>
            <a:endParaRPr lang="en-US" sz="1600" b="1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Cloud Specialist, Backend Designer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64598" y="5040826"/>
            <a:ext cx="2213755" cy="8002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Suman Chanda,</a:t>
            </a:r>
            <a:endParaRPr lang="en-US" sz="1600" b="1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Technical Lead, Scrum Master, Domain Expert</a:t>
            </a:r>
            <a:endParaRPr lang="en-US" sz="1600" i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Picture 18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595483" y="3014132"/>
            <a:ext cx="1828800" cy="1828800"/>
          </a:xfrm>
          <a:prstGeom prst="ellipse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-2" y="6566327"/>
            <a:ext cx="15727680" cy="86018"/>
            <a:chOff x="4661" y="1570996"/>
            <a:chExt cx="9140989" cy="86018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4661" y="1657014"/>
              <a:ext cx="9140989" cy="0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>
            <a:xfrm>
              <a:off x="4661" y="1570996"/>
              <a:ext cx="9140989" cy="0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66" name="Rectangle 65"/>
          <p:cNvSpPr/>
          <p:nvPr/>
        </p:nvSpPr>
        <p:spPr>
          <a:xfrm>
            <a:off x="319163" y="6335341"/>
            <a:ext cx="7315200" cy="548640"/>
          </a:xfrm>
          <a:prstGeom prst="rect">
            <a:avLst/>
          </a:prstGeom>
          <a:solidFill>
            <a:srgbClr val="0033A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8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 pitchFamily="34" charset="0"/>
              </a:rPr>
              <a:t>Important Links &amp; References: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6446291" y="6294787"/>
            <a:ext cx="598792" cy="59879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9163" y="7095068"/>
            <a:ext cx="1505772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b="1" dirty="0" err="1" smtClean="0">
                <a:solidFill>
                  <a:schemeClr val="tx2"/>
                </a:solidFill>
                <a:latin typeface="Tw Cen MT" panose="020B0602020104020603" pitchFamily="34" charset="0"/>
              </a:rPr>
              <a:t>Github</a:t>
            </a:r>
            <a:r>
              <a:rPr lang="en-US" sz="16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 Repository:  </a:t>
            </a:r>
            <a:r>
              <a:rPr lang="en-US" sz="16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>
                <a:latin typeface="Tw Cen MT" panose="020B0602020104020603" pitchFamily="34" charset="0"/>
                <a:hlinkClick r:id="rId10" tooltip="https://github.com/gangof7"/>
              </a:rPr>
              <a:t>https</a:t>
            </a:r>
            <a:r>
              <a:rPr lang="en-US" sz="1600" dirty="0" smtClean="0">
                <a:latin typeface="Tw Cen MT" panose="020B0602020104020603" pitchFamily="34" charset="0"/>
                <a:hlinkClick r:id="rId10" tooltip="https://github.com/gangof7"/>
              </a:rPr>
              <a:t>://</a:t>
            </a:r>
            <a:r>
              <a:rPr lang="en-US" sz="1600" dirty="0">
                <a:latin typeface="Tw Cen MT" panose="020B0602020104020603" pitchFamily="34" charset="0"/>
                <a:hlinkClick r:id="rId10" tooltip="https://github.com/gangof7"/>
              </a:rPr>
              <a:t>github.com/GangOf7</a:t>
            </a:r>
            <a:endParaRPr lang="en-US" sz="1600" dirty="0">
              <a:latin typeface="Tw Cen MT" panose="020B0602020104020603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Demo Video @ </a:t>
            </a:r>
            <a:r>
              <a:rPr lang="en-US" sz="1600" b="1" dirty="0" err="1" smtClean="0">
                <a:solidFill>
                  <a:schemeClr val="tx2"/>
                </a:solidFill>
                <a:latin typeface="Tw Cen MT" panose="020B0602020104020603" pitchFamily="34" charset="0"/>
              </a:rPr>
              <a:t>Youtube</a:t>
            </a:r>
            <a:r>
              <a:rPr lang="en-US" sz="16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:   </a:t>
            </a:r>
            <a:r>
              <a:rPr lang="en-US" sz="1600" dirty="0">
                <a:solidFill>
                  <a:srgbClr val="FF0000"/>
                </a:solidFill>
                <a:latin typeface="Tw Cen MT" panose="020B0602020104020603" pitchFamily="34" charset="0"/>
              </a:rPr>
              <a:t> &lt;&lt;Link to be added &gt;&gt;</a:t>
            </a:r>
            <a:endParaRPr lang="en-US" sz="1600" b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pic>
        <p:nvPicPr>
          <p:cNvPr id="21" name="Picture 20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180147" y="3096533"/>
            <a:ext cx="1828800" cy="18288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550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368" y="3575066"/>
            <a:ext cx="8650050" cy="1107996"/>
          </a:xfrm>
        </p:spPr>
        <p:txBody>
          <a:bodyPr/>
          <a:lstStyle/>
          <a:p>
            <a:r>
              <a:rPr lang="en-US" sz="80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THANK YOU</a:t>
            </a:r>
            <a:endParaRPr lang="en-US" sz="80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8102600"/>
            <a:ext cx="625475" cy="468313"/>
          </a:xfrm>
        </p:spPr>
        <p:txBody>
          <a:bodyPr/>
          <a:lstStyle/>
          <a:p>
            <a:fld id="{79EFC3EF-F740-4E8E-AA54-685BC1D97AA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White Graphic" id="{7E079C36-5A86-4465-B41D-74F1571CFFD3}" vid="{AC72304F-5374-49EB-AE31-F152C5D518E2}"/>
    </a:ext>
  </a:extLst>
</a:theme>
</file>

<file path=ppt/theme/theme2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87B40EF3A2ACC24FBC29E6689819F2550030FF8B6612B8F046B969926EF2E043B0" ma:contentTypeVersion="20" ma:contentTypeDescription="" ma:contentTypeScope="" ma:versionID="a2180d79b53e519452bb2e3507bcbbac">
  <xsd:schema xmlns:xsd="http://www.w3.org/2001/XMLSchema" xmlns:xs="http://www.w3.org/2001/XMLSchema" xmlns:p="http://schemas.microsoft.com/office/2006/metadata/properties" xmlns:ns1="http://schemas.microsoft.com/sharepoint/v3" xmlns:ns2="3a98b63c-e4b6-4949-b066-c7278696d2a3" xmlns:ns3="8eee6e3a-f15c-45a4-a98e-64b2de71ed30" targetNamespace="http://schemas.microsoft.com/office/2006/metadata/properties" ma:root="true" ma:fieldsID="b2f29b1614f885afe7a07bc88044f138" ns1:_="" ns2:_="" ns3:_="">
    <xsd:import namespace="http://schemas.microsoft.com/sharepoint/v3"/>
    <xsd:import namespace="3a98b63c-e4b6-4949-b066-c7278696d2a3"/>
    <xsd:import namespace="8eee6e3a-f15c-45a4-a98e-64b2de71ed30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Description_x0020_Of_x0020_The_x0020_Asset" minOccurs="0"/>
                <xsd:element ref="ns2:Confidentiality"/>
                <xsd:element ref="ns2:Restriction"/>
                <xsd:element ref="ns2:ELC_x0020_Phas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pprovers" minOccurs="0"/>
                <xsd:element ref="ns2:Average_x0020_Criticality_x0020_Score" minOccurs="0"/>
                <xsd:element ref="ns2:Champions" minOccurs="0"/>
                <xsd:element ref="ns2:Contributors" minOccurs="0"/>
                <xsd:element ref="ns2:Criticality" minOccurs="0"/>
                <xsd:element ref="ns2:Developers" minOccurs="0"/>
                <xsd:element ref="ns2:Leadership" minOccurs="0"/>
                <xsd:element ref="ns2:Users" minOccurs="0"/>
                <xsd:element ref="ns2:Source_x0020_Name" minOccurs="0"/>
                <xsd:element ref="ns2:Last_x0020_Updated_x0020_By" minOccurs="0"/>
                <xsd:element ref="ns2:Rejected_x0020_Date" minOccurs="0"/>
                <xsd:element ref="ns2:jf6c112928f14c30a6627f64d536a738" minOccurs="0"/>
                <xsd:element ref="ns2:TaxCatchAll" minOccurs="0"/>
                <xsd:element ref="ns2:TaxCatchAllLabel" minOccurs="0"/>
                <xsd:element ref="ns2:a5dea8e4894849ecb670363feb574b5c" minOccurs="0"/>
                <xsd:element ref="ns2:oddac9f5954d4f2b8cc22882a67a0a55" minOccurs="0"/>
                <xsd:element ref="ns2:jb3c803b1b7d46f6b151d79f964b244d" minOccurs="0"/>
                <xsd:element ref="ns2:o17a2cac02b44a59945c74e986caaa1d" minOccurs="0"/>
                <xsd:element ref="ns3:ArchivalDate" minOccurs="0"/>
                <xsd:element ref="ns1:_dlc_Exempt" minOccurs="0"/>
                <xsd:element ref="ns1:_dlc_ExpireDateSaved" minOccurs="0"/>
                <xsd:element ref="ns1:_dlc_ExpireDate" minOccurs="0"/>
                <xsd:element ref="ns3:_x0075_g01" minOccurs="0"/>
                <xsd:element ref="ns2:LessonsLearntlink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48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9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50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8b63c-e4b6-4949-b066-c7278696d2a3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_x0020_Of_x0020_The_x0020_Asset" ma:index="3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Confidentiality" ma:index="4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5" ma:displayName="Restriction" ma:default="Shared with Enterprise" ma:description="DE Restricted – for documents that are specific to DE Team and can be viewed only by the DE Team.&#10;Shared with Enterprise -for documents that can be viewed by all Cognizant associates." ma:format="Dropdown" ma:internalName="Restriction">
      <xsd:simpleType>
        <xsd:restriction base="dms:Choice">
          <xsd:enumeration value="DE Restricted"/>
          <xsd:enumeration value="Shared with Enterprise"/>
        </xsd:restriction>
      </xsd:simpleType>
    </xsd:element>
    <xsd:element name="ELC_x0020_Phase" ma:index="6" ma:displayName="ELC Phase" ma:default="Pursuit" ma:format="Dropdown" ma:internalName="ELC_x0020_Phase">
      <xsd:simpleType>
        <xsd:restriction base="dms:Choice">
          <xsd:enumeration value="Pursuit"/>
          <xsd:enumeration value="Delivery"/>
        </xsd:restriction>
      </xsd:simpleType>
    </xsd:element>
    <xsd:element name="IsCertified" ma:index="12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No"/>
          <xsd:enumeration value="Yes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3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4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5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6" nillable="true" ma:displayName="Terms &amp; Conditions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17" nillable="true" ma:displayName="Approved By" ma:list="UserInfo" ma:SearchPeopleOnly="false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18" nillable="true" ma:displayName="Approved Date" ma:format="DateTime" ma:internalName="Approved_x0020_Date">
      <xsd:simpleType>
        <xsd:restriction base="dms:DateTime"/>
      </xsd:simpleType>
    </xsd:element>
    <xsd:element name="Approvers" ma:index="19" nillable="true" ma:displayName="Approvers" ma:internalName="Approvers">
      <xsd:simpleType>
        <xsd:restriction base="dms:Text">
          <xsd:maxLength value="255"/>
        </xsd:restriction>
      </xsd:simpleType>
    </xsd:element>
    <xsd:element name="Average_x0020_Criticality_x0020_Score" ma:index="20" nillable="true" ma:displayName="Average Criticality Score" ma:decimals="2" ma:internalName="Average_x0020_Criticality_x0020_Score">
      <xsd:simpleType>
        <xsd:restriction base="dms:Number"/>
      </xsd:simpleType>
    </xsd:element>
    <xsd:element name="Champions" ma:index="21" nillable="true" ma:displayName="Champions" ma:internalName="Champions">
      <xsd:simpleType>
        <xsd:restriction base="dms:Text">
          <xsd:maxLength value="255"/>
        </xsd:restriction>
      </xsd:simpleType>
    </xsd:element>
    <xsd:element name="Contributors" ma:index="22" nillable="true" ma:displayName="Contributors" ma:internalName="Contributors">
      <xsd:simpleType>
        <xsd:restriction base="dms:Text">
          <xsd:maxLength value="255"/>
        </xsd:restriction>
      </xsd:simpleType>
    </xsd:element>
    <xsd:element name="Criticality" ma:index="23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Developers" ma:index="24" nillable="true" ma:displayName="Developers" ma:internalName="Developers">
      <xsd:simpleType>
        <xsd:restriction base="dms:Text">
          <xsd:maxLength value="255"/>
        </xsd:restriction>
      </xsd:simpleType>
    </xsd:element>
    <xsd:element name="Leadership" ma:index="25" nillable="true" ma:displayName="Leadership" ma:internalName="Leadership">
      <xsd:simpleType>
        <xsd:restriction base="dms:Text">
          <xsd:maxLength value="255"/>
        </xsd:restriction>
      </xsd:simpleType>
    </xsd:element>
    <xsd:element name="Users" ma:index="26" nillable="true" ma:displayName="Users" ma:internalName="Users">
      <xsd:simpleType>
        <xsd:restriction base="dms:Text">
          <xsd:maxLength value="255"/>
        </xsd:restriction>
      </xsd:simpleType>
    </xsd:element>
    <xsd:element name="Source_x0020_Name" ma:index="27" nillable="true" ma:displayName="Source Name" ma:internalName="Source_x0020_Name">
      <xsd:simpleType>
        <xsd:restriction base="dms:Text">
          <xsd:maxLength value="255"/>
        </xsd:restriction>
      </xsd:simpleType>
    </xsd:element>
    <xsd:element name="Last_x0020_Updated_x0020_By" ma:index="33" nillable="true" ma:displayName="Last Updated By" ma:list="UserInfo" ma:SearchPeopleOnly="false" ma:SharePointGroup="0" ma:internalName="Last_x0020_Updat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jected_x0020_Date" ma:index="34" nillable="true" ma:displayName="Rejected Date" ma:format="DateTime" ma:internalName="Rejected_x0020_Date">
      <xsd:simpleType>
        <xsd:restriction base="dms:DateTime"/>
      </xsd:simpleType>
    </xsd:element>
    <xsd:element name="jf6c112928f14c30a6627f64d536a738" ma:index="36" ma:taxonomy="true" ma:internalName="jf6c112928f14c30a6627f64d536a738" ma:taxonomyFieldName="Tower" ma:displayName="Tower" ma:readOnly="false" ma:default="" ma:fieldId="{3f6c1129-28f1-4c30-a662-7f64d536a738}" ma:taxonomyMulti="true" ma:sspId="da2a8d6e-eaef-4067-bfde-2a78757b0a8e" ma:termSetId="ae5e7742-2b6c-40af-86cc-f92ac5e469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7" nillable="true" ma:displayName="Taxonomy Catch All Column" ma:hidden="true" ma:list="{3a54751c-40fd-4efe-aae9-51a0e0082dac}" ma:internalName="TaxCatchAll" ma:showField="CatchAllData" ma:web="3a98b63c-e4b6-4949-b066-c7278696d2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8" nillable="true" ma:displayName="Taxonomy Catch All Column1" ma:hidden="true" ma:list="{3a54751c-40fd-4efe-aae9-51a0e0082dac}" ma:internalName="TaxCatchAllLabel" ma:readOnly="true" ma:showField="CatchAllDataLabel" ma:web="3a98b63c-e4b6-4949-b066-c7278696d2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dea8e4894849ecb670363feb574b5c" ma:index="40" ma:taxonomy="true" ma:internalName="a5dea8e4894849ecb670363feb574b5c" ma:taxonomyFieldName="Initiative_x002F_Charter" ma:displayName="Initiative/Charter" ma:readOnly="false" ma:default="" ma:fieldId="{a5dea8e4-8948-49ec-b670-363feb574b5c}" ma:taxonomyMulti="true" ma:sspId="da2a8d6e-eaef-4067-bfde-2a78757b0a8e" ma:termSetId="656f4df8-f00f-4873-a99e-062d84052a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dac9f5954d4f2b8cc22882a67a0a55" ma:index="42" nillable="true" ma:taxonomy="true" ma:internalName="oddac9f5954d4f2b8cc22882a67a0a55" ma:taxonomyFieldName="Track" ma:displayName="Track" ma:default="" ma:fieldId="{8ddac9f5-954d-4f2b-8cc2-2882a67a0a55}" ma:taxonomyMulti="true" ma:sspId="da2a8d6e-eaef-4067-bfde-2a78757b0a8e" ma:termSetId="270ae99c-98b3-420a-8762-b043229c3bc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b3c803b1b7d46f6b151d79f964b244d" ma:index="44" nillable="true" ma:taxonomy="true" ma:internalName="jb3c803b1b7d46f6b151d79f964b244d" ma:taxonomyFieldName="BU_x0020_or_x0020_Practice" ma:displayName="BU or Practice" ma:default="" ma:fieldId="{3b3c803b-1b7d-46f6-b151-d79f964b244d}" ma:taxonomyMulti="true" ma:sspId="da2a8d6e-eaef-4067-bfde-2a78757b0a8e" ma:termSetId="6620a2eb-6647-4854-9b86-6ff7be128d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17a2cac02b44a59945c74e986caaa1d" ma:index="46" nillable="true" ma:taxonomy="true" ma:internalName="o17a2cac02b44a59945c74e986caaa1d" ma:taxonomyFieldName="Template_x0020_Type" ma:displayName="Template Type" ma:default="" ma:fieldId="{817a2cac-02b4-4a59-945c-74e986caaa1d}" ma:taxonomyMulti="true" ma:sspId="da2a8d6e-eaef-4067-bfde-2a78757b0a8e" ma:termSetId="3d9c851c-2c54-4358-8a86-e795e7497a3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essonsLearntlinkUrl" ma:index="53" nillable="true" ma:displayName="LessonsLearntlinkUrl" ma:internalName="LessonsLearntlinkUrl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e6e3a-f15c-45a4-a98e-64b2de71ed30" elementFormDefault="qualified">
    <xsd:import namespace="http://schemas.microsoft.com/office/2006/documentManagement/types"/>
    <xsd:import namespace="http://schemas.microsoft.com/office/infopath/2007/PartnerControls"/>
    <xsd:element name="ArchivalDate" ma:index="47" nillable="true" ma:displayName="ArchivalDate" ma:format="DateOnly" ma:hidden="true" ma:internalName="ArchivalDate" ma:readOnly="false">
      <xsd:simpleType>
        <xsd:restriction base="dms:DateTime"/>
      </xsd:simpleType>
    </xsd:element>
    <xsd:element name="_x0075_g01" ma:index="52" nillable="true" ma:displayName="Text" ma:internalName="_x0075_g01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iticality xmlns="3a98b63c-e4b6-4949-b066-c7278696d2a3">C3</Criticality>
    <TaxCatchAll xmlns="3a98b63c-e4b6-4949-b066-c7278696d2a3">
      <Value>41</Value>
      <Value>14</Value>
    </TaxCatchAll>
    <oddac9f5954d4f2b8cc22882a67a0a55 xmlns="3a98b63c-e4b6-4949-b066-c7278696d2a3">
      <Terms xmlns="http://schemas.microsoft.com/office/infopath/2007/PartnerControls"/>
    </oddac9f5954d4f2b8cc22882a67a0a55>
    <IsCertified xmlns="3a98b63c-e4b6-4949-b066-c7278696d2a3">No</IsCertified>
    <Approved_x0020_Date xmlns="3a98b63c-e4b6-4949-b066-c7278696d2a3">2020-01-02T09:02:21+00:00</Approved_x0020_Date>
    <If_x0020_this_x0020_document_x0020_is_x0020_leaked_x002f_lost_x002c__x0020_could_x0020_there_x0020_be_x0020_loss_x0020_of_x0020_Cognizant_x0020_Trade_x0020_Secret_x0020__x002f__x0020_Patent_x0020_Protection_x003f_ xmlns="3a98b63c-e4b6-4949-b066-c7278696d2a3">Little or No Chance</If_x0020_this_x0020_document_x0020_is_x0020_leaked_x002f_lost_x002c__x0020_could_x0020_there_x0020_be_x0020_loss_x0020_of_x0020_Cognizant_x0020_Trade_x0020_Secret_x0020__x002f__x0020_Patent_x0020_Protection_x003f_>
    <Terms_x0020__x0026__x0020_Conditions xmlns="3a98b63c-e4b6-4949-b066-c7278696d2a3">
      <Value>I hereby confirm that this document does not contain any Cognizant/Customer confidential content and has been shared only with the appropriate audience.</Value>
    </Terms_x0020__x0026__x0020_Conditions>
    <Approved_x0020_By xmlns="3a98b63c-e4b6-4949-b066-c7278696d2a3">
      <UserInfo>
        <DisplayName>Mohan, Vijay (Cognizant)</DisplayName>
        <AccountId>276</AccountId>
        <AccountType/>
      </UserInfo>
    </Approved_x0020_By>
    <Approvers xmlns="3a98b63c-e4b6-4949-b066-c7278696d2a3">DE_Approvers</Approvers>
    <Rejected_x0020_Date xmlns="3a98b63c-e4b6-4949-b066-c7278696d2a3" xsi:nil="true"/>
    <ArchivalDate xmlns="8eee6e3a-f15c-45a4-a98e-64b2de71ed30" xsi:nil="true"/>
    <Leadership xmlns="3a98b63c-e4b6-4949-b066-c7278696d2a3">DE_Leadership</Leadership>
    <Last_x0020_Updated_x0020_By xmlns="3a98b63c-e4b6-4949-b066-c7278696d2a3">
      <UserInfo>
        <DisplayName>Mohan, Vijay (Cognizant)</DisplayName>
        <AccountId>276</AccountId>
        <AccountType/>
      </UserInfo>
    </Last_x0020_Updated_x0020_By>
    <Description_x0020_Of_x0020_The_x0020_Asset xmlns="3a98b63c-e4b6-4949-b066-c7278696d2a3">DE 2020 Presentation template.</Description_x0020_Of_x0020_The_x0020_Asset>
    <Average_x0020_Criticality_x0020_Score xmlns="3a98b63c-e4b6-4949-b066-c7278696d2a3">0</Average_x0020_Criticality_x0020_Score>
    <Contributors xmlns="3a98b63c-e4b6-4949-b066-c7278696d2a3">DE_Contributors</Contributors>
    <Developers xmlns="3a98b63c-e4b6-4949-b066-c7278696d2a3">DE_Developers</Developers>
    <Will_x0020_our_x0020_competitors_x0020_be_x0020_interested_x0020_in_x0020_acquiring_x0020_the_x0020_information_x0020_shared_x0020_in_x0020_this_x0020_document_x003f_ xmlns="3a98b63c-e4b6-4949-b066-c7278696d2a3">Little or No Chance</Will_x0020_our_x0020_competitors_x0020_be_x0020_interested_x0020_in_x0020_acquiring_x0020_the_x0020_information_x0020_shared_x0020_in_x0020_this_x0020_document_x003f_>
    <ELC_x0020_Phase xmlns="3a98b63c-e4b6-4949-b066-c7278696d2a3">Pursuit</ELC_x0020_Phase>
    <Restriction xmlns="3a98b63c-e4b6-4949-b066-c7278696d2a3">Shared with Enterprise</Restriction>
    <Users xmlns="3a98b63c-e4b6-4949-b066-c7278696d2a3">DE_Users</Users>
    <Source_x0020_Name xmlns="3a98b63c-e4b6-4949-b066-c7278696d2a3">DE</Source_x0020_Name>
    <If_x0020_this_x0020_document_x0020_is_x0020_leaked_x002f_lost_x002c__x0020_could_x0020_there_x0020_be_x0020_loss_x0020_of_x0020_sales_x0020_or_x0020_customer_x0020_confidence_x003f_ xmlns="3a98b63c-e4b6-4949-b066-c7278696d2a3">Little or No Chance</If_x0020_this_x0020_document_x0020_is_x0020_leaked_x002f_lost_x002c__x0020_could_x0020_there_x0020_be_x0020_loss_x0020_of_x0020_sales_x0020_or_x0020_customer_x0020_confidence_x003f_>
    <a5dea8e4894849ecb670363feb574b5c xmlns="3a98b63c-e4b6-4949-b066-c7278696d2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Delivery Excellence</TermName>
          <TermId xmlns="http://schemas.microsoft.com/office/infopath/2007/PartnerControls">415f9a5a-8ea2-40e5-be30-6a9427a66a59</TermId>
        </TermInfo>
      </Terms>
    </a5dea8e4894849ecb670363feb574b5c>
    <Asset_x0020_Owner xmlns="3a98b63c-e4b6-4949-b066-c7278696d2a3">
      <UserInfo>
        <DisplayName>i:0#.w|cts\189541</DisplayName>
        <AccountId>276</AccountId>
        <AccountType/>
      </UserInfo>
    </Asset_x0020_Owner>
    <Champions xmlns="3a98b63c-e4b6-4949-b066-c7278696d2a3">DE_Champions</Champions>
    <jf6c112928f14c30a6627f64d536a738 xmlns="3a98b63c-e4b6-4949-b066-c7278696d2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</TermName>
          <TermId xmlns="http://schemas.microsoft.com/office/infopath/2007/PartnerControls">fe4b05a8-bea3-4973-a9cb-254853996c0a</TermId>
        </TermInfo>
      </Terms>
    </jf6c112928f14c30a6627f64d536a738>
    <Confidentiality xmlns="3a98b63c-e4b6-4949-b066-c7278696d2a3">Available for Distribution</Confidentiality>
    <LessonsLearntlinkUrl xmlns="3a98b63c-e4b6-4949-b066-c7278696d2a3" xsi:nil="true"/>
    <o17a2cac02b44a59945c74e986caaa1d xmlns="3a98b63c-e4b6-4949-b066-c7278696d2a3">
      <Terms xmlns="http://schemas.microsoft.com/office/infopath/2007/PartnerControls"/>
    </o17a2cac02b44a59945c74e986caaa1d>
    <_x0075_g01 xmlns="8eee6e3a-f15c-45a4-a98e-64b2de71ed30" xsi:nil="true"/>
    <jb3c803b1b7d46f6b151d79f964b244d xmlns="3a98b63c-e4b6-4949-b066-c7278696d2a3">
      <Terms xmlns="http://schemas.microsoft.com/office/infopath/2007/PartnerControls"/>
    </jb3c803b1b7d46f6b151d79f964b244d>
  </documentManagement>
</p:properties>
</file>

<file path=customXml/itemProps1.xml><?xml version="1.0" encoding="utf-8"?>
<ds:datastoreItem xmlns:ds="http://schemas.openxmlformats.org/officeDocument/2006/customXml" ds:itemID="{E9A8D265-C2FD-419C-AE0E-12077F9E5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98b63c-e4b6-4949-b066-c7278696d2a3"/>
    <ds:schemaRef ds:uri="8eee6e3a-f15c-45a4-a98e-64b2de71ed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33C16D-F868-43FF-9A83-5B254BF351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BA4A43-4DEB-41B1-8214-1B44DCEFF617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eee6e3a-f15c-45a4-a98e-64b2de71ed30"/>
    <ds:schemaRef ds:uri="3a98b63c-e4b6-4949-b066-c7278696d2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CognizantTemplateWhiteGraphic</Template>
  <TotalTime>1957</TotalTime>
  <Words>1043</Words>
  <Application>Microsoft Office PowerPoint</Application>
  <PresentationFormat>Custom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Segoe UI</vt:lpstr>
      <vt:lpstr>Tw Cen MT</vt:lpstr>
      <vt:lpstr>Wingdings</vt:lpstr>
      <vt:lpstr>2018 White Graphic</vt:lpstr>
      <vt:lpstr>Cognizant</vt:lpstr>
      <vt:lpstr>Sustainable Fish Farming with Remote Water body Monitoring &amp; Corrective Actions : Powered by IoT, Mobility &amp;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2020 - Presentation Template - White</dc:title>
  <dc:creator>Mohan, Vijay (Cognizant)</dc:creator>
  <cp:lastModifiedBy>Majumder, Sibsankar (Cognizant)</cp:lastModifiedBy>
  <cp:revision>105</cp:revision>
  <dcterms:created xsi:type="dcterms:W3CDTF">2018-12-11T06:40:21Z</dcterms:created>
  <dcterms:modified xsi:type="dcterms:W3CDTF">2020-07-30T08:59:25Z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0x01010087B40EF3A2ACC24FBC29E6689819F2550030FF8B6612B8F046B969926EF2E043B0</vt:lpwstr>
  </property>
  <property fmtid="{D5CDD505-2E9C-101B-9397-08002B2CF9AE}" pid="3" name="_dlc_policyId">
    <vt:lpwstr>/org/DE/Repository</vt:lpwstr>
  </property>
  <property fmtid="{D5CDD505-2E9C-101B-9397-08002B2CF9AE}" pid="4" name="ItemRetentionFormula">
    <vt:lpwstr>&lt;formula id="Microsoft.Office.RecordsManagement.PolicyFeatures.Expiration.Formula.BuiltIn"&gt;&lt;number&gt;0&lt;/number&gt;&lt;property&gt;ArchivalDate&lt;/property&gt;&lt;propertyId&gt;00000000-0000-0000-0000-000000000000&lt;/propertyId&gt;&lt;period&gt;days&lt;/period&gt;&lt;/formula&gt;</vt:lpwstr>
  </property>
  <property fmtid="{D5CDD505-2E9C-101B-9397-08002B2CF9AE}" pid="5" name="Initiative/Charter">
    <vt:lpwstr>41;#Delivery Excellence|415f9a5a-8ea2-40e5-be30-6a9427a66a59</vt:lpwstr>
  </property>
  <property fmtid="{D5CDD505-2E9C-101B-9397-08002B2CF9AE}" pid="6" name="Tower">
    <vt:lpwstr>14;#DE|fe4b05a8-bea3-4973-a9cb-254853996c0a</vt:lpwstr>
  </property>
  <property fmtid="{D5CDD505-2E9C-101B-9397-08002B2CF9AE}" pid="7" name="Service Line / Area">
    <vt:lpwstr/>
  </property>
  <property fmtid="{D5CDD505-2E9C-101B-9397-08002B2CF9AE}" pid="8" name="Track">
    <vt:lpwstr/>
  </property>
  <property fmtid="{D5CDD505-2E9C-101B-9397-08002B2CF9AE}" pid="9" name="Template Type">
    <vt:lpwstr/>
  </property>
  <property fmtid="{D5CDD505-2E9C-101B-9397-08002B2CF9AE}" pid="10" name="BU or Practice">
    <vt:lpwstr/>
  </property>
  <property fmtid="{D5CDD505-2E9C-101B-9397-08002B2CF9AE}" pid="11" name="WorkflowChangePath">
    <vt:lpwstr>3b643a02-9de9-4de3-8a28-9e3996ed85b1,4;3b643a02-9de9-4de3-8a28-9e3996ed85b1,4;3b643a02-9de9-4de3-8a28-9e3996ed85b1,4;3b643a02-9de9-4de3-8a28-9e3996ed85b1,5;3b643a02-9de9-4de3-8a28-9e3996ed85b1,5;3b643a02-9de9-4de3-8a28-9e3996ed85b1,6;</vt:lpwstr>
  </property>
  <property fmtid="{D5CDD505-2E9C-101B-9397-08002B2CF9AE}" pid="12" name="n44e5a2e38f14557bc4d3eaf59f3a6f9">
    <vt:lpwstr/>
  </property>
</Properties>
</file>