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4" r:id="rId8"/>
    <p:sldId id="266" r:id="rId9"/>
    <p:sldId id="261" r:id="rId10"/>
    <p:sldId id="267" r:id="rId11"/>
    <p:sldId id="260" r:id="rId12"/>
    <p:sldId id="265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150E6A4F-910B-42D6-A2D3-2BF2243E4385}">
          <p14:sldIdLst>
            <p14:sldId id="256"/>
            <p14:sldId id="257"/>
            <p14:sldId id="258"/>
            <p14:sldId id="262"/>
            <p14:sldId id="259"/>
            <p14:sldId id="263"/>
            <p14:sldId id="264"/>
            <p14:sldId id="266"/>
            <p14:sldId id="261"/>
            <p14:sldId id="267"/>
            <p14:sldId id="260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F558-F6C9-4C9F-AEB3-895E72B6FEC7}" type="datetimeFigureOut">
              <a:rPr lang="zh-TW" altLang="en-US" smtClean="0"/>
              <a:t>2018/5/2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E072-A7C9-46A3-8313-0B473C41DF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9026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F558-F6C9-4C9F-AEB3-895E72B6FEC7}" type="datetimeFigureOut">
              <a:rPr lang="zh-TW" altLang="en-US" smtClean="0"/>
              <a:t>2018/5/2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E072-A7C9-46A3-8313-0B473C41DF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7102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F558-F6C9-4C9F-AEB3-895E72B6FEC7}" type="datetimeFigureOut">
              <a:rPr lang="zh-TW" altLang="en-US" smtClean="0"/>
              <a:t>2018/5/2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E072-A7C9-46A3-8313-0B473C41DF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6336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F558-F6C9-4C9F-AEB3-895E72B6FEC7}" type="datetimeFigureOut">
              <a:rPr lang="zh-TW" altLang="en-US" smtClean="0"/>
              <a:t>2018/5/2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E072-A7C9-46A3-8313-0B473C41DF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9708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F558-F6C9-4C9F-AEB3-895E72B6FEC7}" type="datetimeFigureOut">
              <a:rPr lang="zh-TW" altLang="en-US" smtClean="0"/>
              <a:t>2018/5/2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E072-A7C9-46A3-8313-0B473C41DF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2522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F558-F6C9-4C9F-AEB3-895E72B6FEC7}" type="datetimeFigureOut">
              <a:rPr lang="zh-TW" altLang="en-US" smtClean="0"/>
              <a:t>2018/5/2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E072-A7C9-46A3-8313-0B473C41DF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1808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F558-F6C9-4C9F-AEB3-895E72B6FEC7}" type="datetimeFigureOut">
              <a:rPr lang="zh-TW" altLang="en-US" smtClean="0"/>
              <a:t>2018/5/2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E072-A7C9-46A3-8313-0B473C41DF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2766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F558-F6C9-4C9F-AEB3-895E72B6FEC7}" type="datetimeFigureOut">
              <a:rPr lang="zh-TW" altLang="en-US" smtClean="0"/>
              <a:t>2018/5/2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E072-A7C9-46A3-8313-0B473C41DF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7715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F558-F6C9-4C9F-AEB3-895E72B6FEC7}" type="datetimeFigureOut">
              <a:rPr lang="zh-TW" altLang="en-US" smtClean="0"/>
              <a:t>2018/5/2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E072-A7C9-46A3-8313-0B473C41DF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2328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F558-F6C9-4C9F-AEB3-895E72B6FEC7}" type="datetimeFigureOut">
              <a:rPr lang="zh-TW" altLang="en-US" smtClean="0"/>
              <a:t>2018/5/2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E072-A7C9-46A3-8313-0B473C41DF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7998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F558-F6C9-4C9F-AEB3-895E72B6FEC7}" type="datetimeFigureOut">
              <a:rPr lang="zh-TW" altLang="en-US" smtClean="0"/>
              <a:t>2018/5/2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E072-A7C9-46A3-8313-0B473C41DF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785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0F558-F6C9-4C9F-AEB3-895E72B6FEC7}" type="datetimeFigureOut">
              <a:rPr lang="zh-TW" altLang="en-US" smtClean="0"/>
              <a:t>2018/5/2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3E072-A7C9-46A3-8313-0B473C41DF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0237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Neural Network</a:t>
            </a:r>
            <a:br>
              <a:rPr lang="en-US" altLang="zh-TW" dirty="0" smtClean="0"/>
            </a:br>
            <a:r>
              <a:rPr lang="en-US" altLang="zh-TW" dirty="0" smtClean="0"/>
              <a:t>Midterm Presentation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Group 2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LivingBytheSee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M10612001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蘇衍嘉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M10612008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唐世謙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375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Results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l="26239" t="14554" r="11113" b="33125"/>
          <a:stretch/>
        </p:blipFill>
        <p:spPr>
          <a:xfrm>
            <a:off x="2020388" y="1920239"/>
            <a:ext cx="8151223" cy="382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791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Results of 5/1 prediction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29018" r="76472" b="13483"/>
          <a:stretch/>
        </p:blipFill>
        <p:spPr>
          <a:xfrm>
            <a:off x="1948543" y="2300832"/>
            <a:ext cx="3061335" cy="420624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l="1" t="34553" r="81190" b="14018"/>
          <a:stretch/>
        </p:blipFill>
        <p:spPr>
          <a:xfrm>
            <a:off x="7323636" y="2300832"/>
            <a:ext cx="2721701" cy="4183788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2603998" y="1399494"/>
            <a:ext cx="1750423" cy="901338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Beijing</a:t>
            </a:r>
            <a:endParaRPr lang="zh-TW" altLang="en-US" sz="2800" dirty="0"/>
          </a:p>
        </p:txBody>
      </p:sp>
      <p:sp>
        <p:nvSpPr>
          <p:cNvPr id="7" name="圓角矩形 6"/>
          <p:cNvSpPr/>
          <p:nvPr/>
        </p:nvSpPr>
        <p:spPr>
          <a:xfrm>
            <a:off x="7809274" y="1399494"/>
            <a:ext cx="1750423" cy="901338"/>
          </a:xfrm>
          <a:prstGeom prst="round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London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63708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考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慮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時間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序列：可能會因為時間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早、晚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，而有所不同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考慮處在不同地區特性之城市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0378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 Analysis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Predict </a:t>
            </a:r>
            <a:r>
              <a:rPr lang="en-US" altLang="zh-TW" dirty="0"/>
              <a:t>concentration levels of </a:t>
            </a:r>
            <a:r>
              <a:rPr lang="en-US" altLang="zh-TW" dirty="0" smtClean="0"/>
              <a:t>PM2.5</a:t>
            </a:r>
            <a:r>
              <a:rPr lang="zh-TW" altLang="en-US" dirty="0" smtClean="0"/>
              <a:t>、</a:t>
            </a:r>
            <a:r>
              <a:rPr lang="en-US" altLang="zh-TW" dirty="0" smtClean="0"/>
              <a:t>PM10</a:t>
            </a:r>
            <a:r>
              <a:rPr lang="zh-TW" altLang="en-US" dirty="0" smtClean="0"/>
              <a:t>、</a:t>
            </a:r>
            <a:r>
              <a:rPr lang="en-US" altLang="zh-TW" dirty="0" smtClean="0"/>
              <a:t>O3, over </a:t>
            </a:r>
            <a:r>
              <a:rPr lang="en-US" altLang="zh-TW" dirty="0"/>
              <a:t>the coming 48 hours for two cities: </a:t>
            </a:r>
            <a:r>
              <a:rPr lang="en-US" altLang="zh-TW" b="1" dirty="0" smtClean="0"/>
              <a:t>Beijing </a:t>
            </a:r>
            <a:r>
              <a:rPr lang="en-US" altLang="zh-TW" dirty="0" smtClean="0"/>
              <a:t>and</a:t>
            </a:r>
            <a:r>
              <a:rPr lang="en-US" altLang="zh-TW" dirty="0"/>
              <a:t> </a:t>
            </a:r>
            <a:r>
              <a:rPr lang="en-US" altLang="zh-TW" b="1" dirty="0" smtClean="0"/>
              <a:t>London</a:t>
            </a:r>
          </a:p>
          <a:p>
            <a:r>
              <a:rPr lang="en-US" altLang="zh-TW" dirty="0" smtClean="0"/>
              <a:t>On </a:t>
            </a:r>
            <a:r>
              <a:rPr lang="en-US" altLang="zh-TW" dirty="0"/>
              <a:t>each day throughout the competition, air quality data and meteorological data for both cities will be provided on the hourly basis. 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747712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Description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46800"/>
            <a:ext cx="10515600" cy="5254445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beijing_17_18_aq</a:t>
            </a:r>
          </a:p>
          <a:p>
            <a:pPr marL="0" indent="0">
              <a:buNone/>
            </a:pPr>
            <a:r>
              <a:rPr lang="en-US" altLang="zh-TW" dirty="0" smtClean="0"/>
              <a:t>(station_id,latitude,longtitude,utc_time,PM2.5,PM10,NO2,CO,O3,SO2</a:t>
            </a:r>
            <a:r>
              <a:rPr lang="en-US" altLang="zh-TW" dirty="0"/>
              <a:t>)</a:t>
            </a:r>
            <a:endParaRPr lang="en-US" altLang="zh-TW" dirty="0" smtClean="0"/>
          </a:p>
          <a:p>
            <a:r>
              <a:rPr lang="en-US" altLang="zh-TW" dirty="0" smtClean="0"/>
              <a:t>beijing_17_18_meo</a:t>
            </a:r>
          </a:p>
          <a:p>
            <a:pPr marL="0" indent="0">
              <a:buNone/>
            </a:pPr>
            <a:r>
              <a:rPr lang="en-US" altLang="zh-TW" dirty="0" smtClean="0"/>
              <a:t>(station_id,latitude,longtitude,utc_time,temperature,pressure,humidity,wind_direction,wind_speed,weather</a:t>
            </a:r>
            <a:r>
              <a:rPr lang="en-US" altLang="zh-TW" dirty="0"/>
              <a:t>)</a:t>
            </a:r>
            <a:endParaRPr lang="en-US" altLang="zh-TW" dirty="0" smtClean="0"/>
          </a:p>
          <a:p>
            <a:r>
              <a:rPr lang="en-US" altLang="zh-TW" dirty="0" err="1" smtClean="0"/>
              <a:t>Beijing_AirQuality_Stations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(Stations at Beijing)</a:t>
            </a:r>
          </a:p>
          <a:p>
            <a:r>
              <a:rPr lang="en-US" altLang="zh-TW" dirty="0" err="1" smtClean="0"/>
              <a:t>Beijing_historical_meo_grid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(Grid_name,longitude,latitude,utc_time,temperature,pressure,humidity</a:t>
            </a:r>
          </a:p>
          <a:p>
            <a:pPr marL="0" indent="0">
              <a:buNone/>
            </a:pPr>
            <a:r>
              <a:rPr lang="en-US" altLang="zh-TW" dirty="0" smtClean="0"/>
              <a:t>,</a:t>
            </a:r>
            <a:r>
              <a:rPr lang="en-US" altLang="zh-TW" dirty="0" err="1" smtClean="0"/>
              <a:t>wind_direction,wind_speed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 smtClean="0"/>
              <a:t>Beijing_grid_weather_station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(Grids’ </a:t>
            </a:r>
            <a:r>
              <a:rPr lang="en-US" altLang="zh-TW" dirty="0" err="1" smtClean="0"/>
              <a:t>lat</a:t>
            </a:r>
            <a:r>
              <a:rPr lang="en-US" altLang="zh-TW" dirty="0" smtClean="0"/>
              <a:t> and </a:t>
            </a:r>
            <a:r>
              <a:rPr lang="en-US" altLang="zh-TW" dirty="0" err="1" smtClean="0"/>
              <a:t>lon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2220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</a:t>
            </a:r>
            <a:r>
              <a:rPr lang="en-US" altLang="zh-TW" dirty="0" smtClean="0"/>
              <a:t>Description cont.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03553"/>
            <a:ext cx="10515600" cy="4927875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err="1" smtClean="0"/>
              <a:t>London_historical_meo_grid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(Grids’ </a:t>
            </a:r>
            <a:r>
              <a:rPr lang="en-US" altLang="zh-TW" dirty="0" err="1"/>
              <a:t>lat</a:t>
            </a:r>
            <a:r>
              <a:rPr lang="en-US" altLang="zh-TW" dirty="0"/>
              <a:t> and </a:t>
            </a:r>
            <a:r>
              <a:rPr lang="en-US" altLang="zh-TW" dirty="0" err="1"/>
              <a:t>lon</a:t>
            </a:r>
            <a:r>
              <a:rPr lang="en-US" altLang="zh-TW" dirty="0"/>
              <a:t>)</a:t>
            </a:r>
          </a:p>
          <a:p>
            <a:r>
              <a:rPr lang="en-US" altLang="zh-TW" dirty="0" err="1"/>
              <a:t>London_historical_aqi_forecast_stations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(</a:t>
            </a:r>
            <a:r>
              <a:rPr lang="en-US" altLang="zh-TW" dirty="0" err="1"/>
              <a:t>MeasurementDateGMT</a:t>
            </a:r>
            <a:r>
              <a:rPr lang="en-US" altLang="zh-TW" dirty="0"/>
              <a:t>, </a:t>
            </a:r>
            <a:r>
              <a:rPr lang="en-US" altLang="zh-TW" dirty="0" err="1"/>
              <a:t>station_id</a:t>
            </a:r>
            <a:r>
              <a:rPr lang="en-US" altLang="zh-TW" dirty="0"/>
              <a:t>, PM2.5, PM10, NO2)</a:t>
            </a:r>
          </a:p>
          <a:p>
            <a:r>
              <a:rPr lang="en-US" altLang="zh-TW" dirty="0" err="1"/>
              <a:t>London_historical_aqi_other_stations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(MeasurementDateGMT,Station_ID,PM2.5,PM10,NO2)</a:t>
            </a:r>
          </a:p>
          <a:p>
            <a:r>
              <a:rPr lang="en-US" altLang="zh-TW" dirty="0" err="1"/>
              <a:t>London_AirQuality_Stations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(</a:t>
            </a:r>
            <a:r>
              <a:rPr lang="en-US" altLang="zh-TW" dirty="0" smtClean="0"/>
              <a:t>Station_name,api_data,need_prediction,historical_data,Latitude,Longitude,SiteType,SiteName</a:t>
            </a:r>
            <a:r>
              <a:rPr lang="en-US" altLang="zh-TW" dirty="0"/>
              <a:t>)</a:t>
            </a:r>
          </a:p>
          <a:p>
            <a:r>
              <a:rPr lang="en-US" altLang="zh-TW" dirty="0" err="1" smtClean="0"/>
              <a:t>London_grid_weather_station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(</a:t>
            </a:r>
            <a:r>
              <a:rPr lang="en-US" altLang="zh-TW" dirty="0"/>
              <a:t>Grids’ </a:t>
            </a:r>
            <a:r>
              <a:rPr lang="en-US" altLang="zh-TW" dirty="0" err="1"/>
              <a:t>lat</a:t>
            </a:r>
            <a:r>
              <a:rPr lang="en-US" altLang="zh-TW" dirty="0"/>
              <a:t> and </a:t>
            </a:r>
            <a:r>
              <a:rPr lang="en-US" altLang="zh-TW" dirty="0" err="1"/>
              <a:t>lon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2590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Platform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Microsoft azure machine learning studio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l="23426" t="18313" r="20243" b="25080"/>
          <a:stretch/>
        </p:blipFill>
        <p:spPr>
          <a:xfrm>
            <a:off x="1670757" y="2351316"/>
            <a:ext cx="7577745" cy="428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20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Tools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Python</a:t>
            </a:r>
          </a:p>
          <a:p>
            <a:r>
              <a:rPr lang="en-US" altLang="zh-TW" dirty="0" err="1" smtClean="0"/>
              <a:t>Spyder</a:t>
            </a:r>
            <a:endParaRPr lang="en-US" altLang="zh-TW" dirty="0" smtClean="0"/>
          </a:p>
          <a:p>
            <a:r>
              <a:rPr lang="en-US" altLang="zh-TW" dirty="0" smtClean="0"/>
              <a:t>pandas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42102" t="39018" r="41935" b="32590"/>
          <a:stretch/>
        </p:blipFill>
        <p:spPr>
          <a:xfrm>
            <a:off x="4585063" y="3654176"/>
            <a:ext cx="2076993" cy="207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309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Features for Beijing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Station_id</a:t>
            </a:r>
            <a:r>
              <a:rPr lang="en-US" altLang="zh-TW" dirty="0" smtClean="0"/>
              <a:t> as category</a:t>
            </a:r>
            <a:endParaRPr lang="en-US" altLang="zh-TW" dirty="0"/>
          </a:p>
          <a:p>
            <a:r>
              <a:rPr lang="en-US" altLang="zh-TW" dirty="0" smtClean="0"/>
              <a:t>Temperature</a:t>
            </a:r>
          </a:p>
          <a:p>
            <a:r>
              <a:rPr lang="en-US" altLang="zh-TW" dirty="0" smtClean="0"/>
              <a:t>Pressure</a:t>
            </a:r>
          </a:p>
          <a:p>
            <a:r>
              <a:rPr lang="en-US" altLang="zh-TW" dirty="0" smtClean="0"/>
              <a:t>Humidity</a:t>
            </a:r>
          </a:p>
          <a:p>
            <a:r>
              <a:rPr lang="en-US" altLang="zh-TW" dirty="0" err="1" smtClean="0"/>
              <a:t>wind_direction</a:t>
            </a:r>
            <a:endParaRPr lang="en-US" altLang="zh-TW" dirty="0" smtClean="0"/>
          </a:p>
          <a:p>
            <a:r>
              <a:rPr lang="en-US" altLang="zh-TW" dirty="0" err="1" smtClean="0"/>
              <a:t>wind_speed</a:t>
            </a:r>
            <a:endParaRPr lang="en-US" altLang="zh-TW" dirty="0" smtClean="0"/>
          </a:p>
          <a:p>
            <a:r>
              <a:rPr lang="en-US" altLang="zh-TW" dirty="0" smtClean="0"/>
              <a:t>weather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2939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Features </a:t>
            </a:r>
            <a:r>
              <a:rPr lang="en-US" altLang="zh-TW" dirty="0" smtClean="0"/>
              <a:t>for London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Latitude</a:t>
            </a:r>
          </a:p>
          <a:p>
            <a:r>
              <a:rPr lang="en-US" altLang="zh-TW" dirty="0" err="1"/>
              <a:t>Longtitude</a:t>
            </a:r>
            <a:endParaRPr lang="en-US" altLang="zh-TW" dirty="0"/>
          </a:p>
          <a:p>
            <a:r>
              <a:rPr lang="en-US" altLang="zh-TW" dirty="0"/>
              <a:t>Temperature</a:t>
            </a:r>
          </a:p>
          <a:p>
            <a:r>
              <a:rPr lang="en-US" altLang="zh-TW" dirty="0"/>
              <a:t>Pressure</a:t>
            </a:r>
          </a:p>
          <a:p>
            <a:r>
              <a:rPr lang="en-US" altLang="zh-TW" dirty="0"/>
              <a:t>Humidity</a:t>
            </a:r>
          </a:p>
          <a:p>
            <a:r>
              <a:rPr lang="en-US" altLang="zh-TW" dirty="0" err="1"/>
              <a:t>wind_direction</a:t>
            </a:r>
            <a:endParaRPr lang="en-US" altLang="zh-TW" dirty="0"/>
          </a:p>
          <a:p>
            <a:r>
              <a:rPr lang="en-US" altLang="zh-TW" dirty="0" err="1" smtClean="0"/>
              <a:t>wind_speed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89259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Difficulties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推測可能是因為特徵之間的梯度太小，而線性模型無法完全擬合全部的資料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透過將特徵正規化，可以稍微解決這個問題，但成效有限。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28247" t="40983" r="25470" b="30680"/>
          <a:stretch/>
        </p:blipFill>
        <p:spPr>
          <a:xfrm>
            <a:off x="1058090" y="3461214"/>
            <a:ext cx="6021978" cy="207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60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190</Words>
  <Application>Microsoft Office PowerPoint</Application>
  <PresentationFormat>寬螢幕</PresentationFormat>
  <Paragraphs>63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0" baseType="lpstr">
      <vt:lpstr>微軟正黑體</vt:lpstr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Neural Network Midterm Presentation</vt:lpstr>
      <vt:lpstr>Problem Analysis</vt:lpstr>
      <vt:lpstr>Data Description</vt:lpstr>
      <vt:lpstr>Data Description cont.</vt:lpstr>
      <vt:lpstr>Platform</vt:lpstr>
      <vt:lpstr>Tools</vt:lpstr>
      <vt:lpstr>Features for Beijing</vt:lpstr>
      <vt:lpstr>Features for London</vt:lpstr>
      <vt:lpstr>Difficulties</vt:lpstr>
      <vt:lpstr>Results</vt:lpstr>
      <vt:lpstr>Results of 5/1 prediction</vt:lpstr>
      <vt:lpstr>Future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 Midterm Presentation</dc:title>
  <dc:creator>user</dc:creator>
  <cp:lastModifiedBy>user</cp:lastModifiedBy>
  <cp:revision>18</cp:revision>
  <dcterms:created xsi:type="dcterms:W3CDTF">2018-04-30T08:19:34Z</dcterms:created>
  <dcterms:modified xsi:type="dcterms:W3CDTF">2018-05-02T11:12:29Z</dcterms:modified>
</cp:coreProperties>
</file>